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707" r:id="rId1"/>
  </p:sldMasterIdLst>
  <p:notesMasterIdLst>
    <p:notesMasterId r:id="rId108"/>
  </p:notesMasterIdLst>
  <p:sldIdLst>
    <p:sldId id="421" r:id="rId2"/>
    <p:sldId id="257" r:id="rId3"/>
    <p:sldId id="281" r:id="rId4"/>
    <p:sldId id="277" r:id="rId5"/>
    <p:sldId id="366" r:id="rId6"/>
    <p:sldId id="418" r:id="rId7"/>
    <p:sldId id="367" r:id="rId8"/>
    <p:sldId id="368" r:id="rId9"/>
    <p:sldId id="378" r:id="rId10"/>
    <p:sldId id="369" r:id="rId11"/>
    <p:sldId id="419" r:id="rId12"/>
    <p:sldId id="381" r:id="rId13"/>
    <p:sldId id="380" r:id="rId14"/>
    <p:sldId id="396" r:id="rId15"/>
    <p:sldId id="382" r:id="rId16"/>
    <p:sldId id="383" r:id="rId17"/>
    <p:sldId id="384" r:id="rId18"/>
    <p:sldId id="385" r:id="rId19"/>
    <p:sldId id="386" r:id="rId20"/>
    <p:sldId id="374" r:id="rId21"/>
    <p:sldId id="373" r:id="rId22"/>
    <p:sldId id="375" r:id="rId23"/>
    <p:sldId id="376" r:id="rId24"/>
    <p:sldId id="371" r:id="rId25"/>
    <p:sldId id="260" r:id="rId26"/>
    <p:sldId id="282" r:id="rId27"/>
    <p:sldId id="283" r:id="rId28"/>
    <p:sldId id="284" r:id="rId29"/>
    <p:sldId id="285" r:id="rId30"/>
    <p:sldId id="349" r:id="rId31"/>
    <p:sldId id="286" r:id="rId32"/>
    <p:sldId id="348" r:id="rId33"/>
    <p:sldId id="287" r:id="rId34"/>
    <p:sldId id="291" r:id="rId35"/>
    <p:sldId id="293" r:id="rId36"/>
    <p:sldId id="288" r:id="rId37"/>
    <p:sldId id="289" r:id="rId38"/>
    <p:sldId id="292" r:id="rId39"/>
    <p:sldId id="290" r:id="rId40"/>
    <p:sldId id="379"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8" r:id="rId55"/>
    <p:sldId id="397" r:id="rId56"/>
    <p:sldId id="412" r:id="rId57"/>
    <p:sldId id="309" r:id="rId58"/>
    <p:sldId id="310" r:id="rId59"/>
    <p:sldId id="311" r:id="rId60"/>
    <p:sldId id="312" r:id="rId61"/>
    <p:sldId id="387" r:id="rId62"/>
    <p:sldId id="388" r:id="rId63"/>
    <p:sldId id="389" r:id="rId64"/>
    <p:sldId id="313" r:id="rId65"/>
    <p:sldId id="390" r:id="rId66"/>
    <p:sldId id="314" r:id="rId67"/>
    <p:sldId id="391" r:id="rId68"/>
    <p:sldId id="315" r:id="rId69"/>
    <p:sldId id="317" r:id="rId70"/>
    <p:sldId id="318" r:id="rId71"/>
    <p:sldId id="393" r:id="rId72"/>
    <p:sldId id="319" r:id="rId73"/>
    <p:sldId id="392" r:id="rId74"/>
    <p:sldId id="400" r:id="rId75"/>
    <p:sldId id="399" r:id="rId76"/>
    <p:sldId id="401" r:id="rId77"/>
    <p:sldId id="403" r:id="rId78"/>
    <p:sldId id="322" r:id="rId79"/>
    <p:sldId id="404" r:id="rId80"/>
    <p:sldId id="413" r:id="rId81"/>
    <p:sldId id="405" r:id="rId82"/>
    <p:sldId id="406" r:id="rId83"/>
    <p:sldId id="407" r:id="rId84"/>
    <p:sldId id="402" r:id="rId85"/>
    <p:sldId id="410" r:id="rId86"/>
    <p:sldId id="323" r:id="rId87"/>
    <p:sldId id="324" r:id="rId88"/>
    <p:sldId id="325" r:id="rId89"/>
    <p:sldId id="327" r:id="rId90"/>
    <p:sldId id="411" r:id="rId91"/>
    <p:sldId id="330" r:id="rId92"/>
    <p:sldId id="347" r:id="rId93"/>
    <p:sldId id="346" r:id="rId94"/>
    <p:sldId id="332" r:id="rId95"/>
    <p:sldId id="333" r:id="rId96"/>
    <p:sldId id="334" r:id="rId97"/>
    <p:sldId id="335" r:id="rId98"/>
    <p:sldId id="336" r:id="rId99"/>
    <p:sldId id="338" r:id="rId100"/>
    <p:sldId id="337" r:id="rId101"/>
    <p:sldId id="339" r:id="rId102"/>
    <p:sldId id="340" r:id="rId103"/>
    <p:sldId id="341" r:id="rId104"/>
    <p:sldId id="342" r:id="rId105"/>
    <p:sldId id="415" r:id="rId106"/>
    <p:sldId id="417"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5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42D"/>
    <a:srgbClr val="4D4E5C"/>
    <a:srgbClr val="FFC000"/>
    <a:srgbClr val="F37441"/>
    <a:srgbClr val="AAABB8"/>
    <a:srgbClr val="C64802"/>
    <a:srgbClr val="FFD545"/>
    <a:srgbClr val="F7DB8D"/>
    <a:srgbClr val="FDB93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79536" autoAdjust="0"/>
  </p:normalViewPr>
  <p:slideViewPr>
    <p:cSldViewPr snapToGrid="0">
      <p:cViewPr varScale="1">
        <p:scale>
          <a:sx n="68" d="100"/>
          <a:sy n="68" d="100"/>
        </p:scale>
        <p:origin x="1248" y="48"/>
      </p:cViewPr>
      <p:guideLst>
        <p:guide orient="horz" pos="2160"/>
        <p:guide pos="5232"/>
      </p:guideLst>
    </p:cSldViewPr>
  </p:slideViewPr>
  <p:notesTextViewPr>
    <p:cViewPr>
      <p:scale>
        <a:sx n="1" d="1"/>
        <a:sy n="1" d="1"/>
      </p:scale>
      <p:origin x="0" y="0"/>
    </p:cViewPr>
  </p:notesTextViewPr>
  <p:sorterViewPr>
    <p:cViewPr>
      <p:scale>
        <a:sx n="41" d="100"/>
        <a:sy n="4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5D2418-5498-496B-9B3E-912B9D6443B9}" type="datetimeFigureOut">
              <a:rPr lang="en-US" smtClean="0"/>
              <a:t>5/15/2019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A5EBE-E194-4A8A-BBBE-6B90DE9885F5}" type="slidenum">
              <a:rPr lang="en-US" smtClean="0"/>
              <a:t>‹#›</a:t>
            </a:fld>
            <a:endParaRPr lang="en-US"/>
          </a:p>
        </p:txBody>
      </p:sp>
    </p:spTree>
    <p:extLst>
      <p:ext uri="{BB962C8B-B14F-4D97-AF65-F5344CB8AC3E}">
        <p14:creationId xmlns:p14="http://schemas.microsoft.com/office/powerpoint/2010/main" val="3635701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Agenda slide</a:t>
            </a:r>
          </a:p>
          <a:p>
            <a:pPr marL="171450" indent="-171450">
              <a:buFont typeface="Arial" panose="020B0604020202020204" pitchFamily="34" charset="0"/>
              <a:buChar char="•"/>
            </a:pPr>
            <a:r>
              <a:rPr lang="en-US" dirty="0"/>
              <a:t>Heading – Agenda - Font size 30, Arial Headings</a:t>
            </a:r>
          </a:p>
          <a:p>
            <a:pPr marL="171450" indent="-171450">
              <a:buFont typeface="Arial" panose="020B0604020202020204" pitchFamily="34" charset="0"/>
              <a:buChar char="•"/>
            </a:pPr>
            <a:r>
              <a:rPr lang="en-US" dirty="0"/>
              <a:t>Agenda</a:t>
            </a:r>
            <a:r>
              <a:rPr lang="en-US" baseline="0" dirty="0"/>
              <a:t> points to be in Arial Body (font  size 28)</a:t>
            </a:r>
            <a:endParaRPr lang="en-US" dirty="0"/>
          </a:p>
          <a:p>
            <a:pPr marL="171450" indent="-171450">
              <a:buFont typeface="Arial" panose="020B0604020202020204" pitchFamily="34" charset="0"/>
              <a:buChar char="•"/>
            </a:pPr>
            <a:r>
              <a:rPr lang="en-US" dirty="0"/>
              <a:t>Please restrict this slide with just 5 agenda points. </a:t>
            </a:r>
          </a:p>
          <a:p>
            <a:pPr marL="171450" indent="-171450">
              <a:buFont typeface="Arial" panose="020B0604020202020204" pitchFamily="34" charset="0"/>
              <a:buChar char="•"/>
            </a:pPr>
            <a:r>
              <a:rPr lang="en-US" dirty="0"/>
              <a:t>If you have</a:t>
            </a:r>
            <a:r>
              <a:rPr lang="en-US" baseline="0" dirty="0"/>
              <a:t> </a:t>
            </a:r>
            <a:r>
              <a:rPr lang="en-US" dirty="0"/>
              <a:t>more than 5 points on the agenda slide please add another slide.</a:t>
            </a:r>
          </a:p>
          <a:p>
            <a:pPr marL="171450" indent="-171450">
              <a:buFont typeface="Arial" panose="020B0604020202020204" pitchFamily="34" charset="0"/>
              <a:buChar char="•"/>
            </a:pPr>
            <a:r>
              <a:rPr lang="en-US" dirty="0"/>
              <a:t>If you have only 3 then you can use just one slide and delete the other 2 points.</a:t>
            </a:r>
          </a:p>
        </p:txBody>
      </p:sp>
      <p:sp>
        <p:nvSpPr>
          <p:cNvPr id="4" name="Slide Number Placeholder 3"/>
          <p:cNvSpPr>
            <a:spLocks noGrp="1"/>
          </p:cNvSpPr>
          <p:nvPr>
            <p:ph type="sldNum" sz="quarter" idx="10"/>
          </p:nvPr>
        </p:nvSpPr>
        <p:spPr/>
        <p:txBody>
          <a:bodyPr/>
          <a:lstStyle/>
          <a:p>
            <a:fld id="{DBDA5EBE-E194-4A8A-BBBE-6B90DE9885F5}" type="slidenum">
              <a:rPr lang="en-US" smtClean="0"/>
              <a:t>2</a:t>
            </a:fld>
            <a:endParaRPr lang="en-US"/>
          </a:p>
        </p:txBody>
      </p:sp>
    </p:spTree>
    <p:extLst>
      <p:ext uri="{BB962C8B-B14F-4D97-AF65-F5344CB8AC3E}">
        <p14:creationId xmlns:p14="http://schemas.microsoft.com/office/powerpoint/2010/main" val="1551022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23</a:t>
            </a:fld>
            <a:endParaRPr lang="en-US"/>
          </a:p>
        </p:txBody>
      </p:sp>
    </p:spTree>
    <p:extLst>
      <p:ext uri="{BB962C8B-B14F-4D97-AF65-F5344CB8AC3E}">
        <p14:creationId xmlns:p14="http://schemas.microsoft.com/office/powerpoint/2010/main" val="2229856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24</a:t>
            </a:fld>
            <a:endParaRPr lang="en-US"/>
          </a:p>
        </p:txBody>
      </p:sp>
    </p:spTree>
    <p:extLst>
      <p:ext uri="{BB962C8B-B14F-4D97-AF65-F5344CB8AC3E}">
        <p14:creationId xmlns:p14="http://schemas.microsoft.com/office/powerpoint/2010/main" val="2628769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25</a:t>
            </a:fld>
            <a:endParaRPr lang="en-US"/>
          </a:p>
        </p:txBody>
      </p:sp>
    </p:spTree>
    <p:extLst>
      <p:ext uri="{BB962C8B-B14F-4D97-AF65-F5344CB8AC3E}">
        <p14:creationId xmlns:p14="http://schemas.microsoft.com/office/powerpoint/2010/main" val="34296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26</a:t>
            </a:fld>
            <a:endParaRPr lang="en-US"/>
          </a:p>
        </p:txBody>
      </p:sp>
    </p:spTree>
    <p:extLst>
      <p:ext uri="{BB962C8B-B14F-4D97-AF65-F5344CB8AC3E}">
        <p14:creationId xmlns:p14="http://schemas.microsoft.com/office/powerpoint/2010/main" val="228501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27</a:t>
            </a:fld>
            <a:endParaRPr lang="en-US"/>
          </a:p>
        </p:txBody>
      </p:sp>
    </p:spTree>
    <p:extLst>
      <p:ext uri="{BB962C8B-B14F-4D97-AF65-F5344CB8AC3E}">
        <p14:creationId xmlns:p14="http://schemas.microsoft.com/office/powerpoint/2010/main" val="751999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28</a:t>
            </a:fld>
            <a:endParaRPr lang="en-US"/>
          </a:p>
        </p:txBody>
      </p:sp>
    </p:spTree>
    <p:extLst>
      <p:ext uri="{BB962C8B-B14F-4D97-AF65-F5344CB8AC3E}">
        <p14:creationId xmlns:p14="http://schemas.microsoft.com/office/powerpoint/2010/main" val="1007634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29</a:t>
            </a:fld>
            <a:endParaRPr lang="en-US"/>
          </a:p>
        </p:txBody>
      </p:sp>
    </p:spTree>
    <p:extLst>
      <p:ext uri="{BB962C8B-B14F-4D97-AF65-F5344CB8AC3E}">
        <p14:creationId xmlns:p14="http://schemas.microsoft.com/office/powerpoint/2010/main" val="1224412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30</a:t>
            </a:fld>
            <a:endParaRPr lang="en-US"/>
          </a:p>
        </p:txBody>
      </p:sp>
    </p:spTree>
    <p:extLst>
      <p:ext uri="{BB962C8B-B14F-4D97-AF65-F5344CB8AC3E}">
        <p14:creationId xmlns:p14="http://schemas.microsoft.com/office/powerpoint/2010/main" val="677422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32</a:t>
            </a:fld>
            <a:endParaRPr lang="en-US"/>
          </a:p>
        </p:txBody>
      </p:sp>
    </p:spTree>
    <p:extLst>
      <p:ext uri="{BB962C8B-B14F-4D97-AF65-F5344CB8AC3E}">
        <p14:creationId xmlns:p14="http://schemas.microsoft.com/office/powerpoint/2010/main" val="2527580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40</a:t>
            </a:fld>
            <a:endParaRPr lang="en-US"/>
          </a:p>
        </p:txBody>
      </p:sp>
    </p:spTree>
    <p:extLst>
      <p:ext uri="{BB962C8B-B14F-4D97-AF65-F5344CB8AC3E}">
        <p14:creationId xmlns:p14="http://schemas.microsoft.com/office/powerpoint/2010/main" val="1166829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4</a:t>
            </a:fld>
            <a:endParaRPr lang="en-US"/>
          </a:p>
        </p:txBody>
      </p:sp>
    </p:spTree>
    <p:extLst>
      <p:ext uri="{BB962C8B-B14F-4D97-AF65-F5344CB8AC3E}">
        <p14:creationId xmlns:p14="http://schemas.microsoft.com/office/powerpoint/2010/main" val="2235870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 with customer logo</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34, Bold</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18, normal</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Used for a section heading. You may add a sub heading not exceeding one line also here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Section heading – Arial Headings, bold, 34 font size, should not exceed beyond 1 line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Sub Head – Arial Headings, normal, 18 font size, should not exceed beyond 1 line</a:t>
            </a:r>
          </a:p>
        </p:txBody>
      </p:sp>
      <p:sp>
        <p:nvSpPr>
          <p:cNvPr id="4" name="Slide Number Placeholder 3"/>
          <p:cNvSpPr>
            <a:spLocks noGrp="1"/>
          </p:cNvSpPr>
          <p:nvPr>
            <p:ph type="sldNum" sz="quarter" idx="10"/>
          </p:nvPr>
        </p:nvSpPr>
        <p:spPr/>
        <p:txBody>
          <a:bodyPr/>
          <a:lstStyle/>
          <a:p>
            <a:fld id="{DBDA5EBE-E194-4A8A-BBBE-6B90DE9885F5}" type="slidenum">
              <a:rPr lang="en-US" smtClean="0"/>
              <a:t>106</a:t>
            </a:fld>
            <a:endParaRPr lang="en-US"/>
          </a:p>
        </p:txBody>
      </p:sp>
    </p:spTree>
    <p:extLst>
      <p:ext uri="{BB962C8B-B14F-4D97-AF65-F5344CB8AC3E}">
        <p14:creationId xmlns:p14="http://schemas.microsoft.com/office/powerpoint/2010/main" val="265712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5</a:t>
            </a:fld>
            <a:endParaRPr lang="en-US"/>
          </a:p>
        </p:txBody>
      </p:sp>
    </p:spTree>
    <p:extLst>
      <p:ext uri="{BB962C8B-B14F-4D97-AF65-F5344CB8AC3E}">
        <p14:creationId xmlns:p14="http://schemas.microsoft.com/office/powerpoint/2010/main" val="19412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7</a:t>
            </a:fld>
            <a:endParaRPr lang="en-US"/>
          </a:p>
        </p:txBody>
      </p:sp>
    </p:spTree>
    <p:extLst>
      <p:ext uri="{BB962C8B-B14F-4D97-AF65-F5344CB8AC3E}">
        <p14:creationId xmlns:p14="http://schemas.microsoft.com/office/powerpoint/2010/main" val="2241378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8</a:t>
            </a:fld>
            <a:endParaRPr lang="en-US"/>
          </a:p>
        </p:txBody>
      </p:sp>
    </p:spTree>
    <p:extLst>
      <p:ext uri="{BB962C8B-B14F-4D97-AF65-F5344CB8AC3E}">
        <p14:creationId xmlns:p14="http://schemas.microsoft.com/office/powerpoint/2010/main" val="229769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10</a:t>
            </a:fld>
            <a:endParaRPr lang="en-US"/>
          </a:p>
        </p:txBody>
      </p:sp>
    </p:spTree>
    <p:extLst>
      <p:ext uri="{BB962C8B-B14F-4D97-AF65-F5344CB8AC3E}">
        <p14:creationId xmlns:p14="http://schemas.microsoft.com/office/powerpoint/2010/main" val="419058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 Slide: </a:t>
            </a:r>
            <a:r>
              <a:rPr lang="en-US" dirty="0"/>
              <a:t>This is usually the most frequently</a:t>
            </a:r>
            <a:r>
              <a:rPr lang="en-US" baseline="0" dirty="0"/>
              <a:t> used slide in every presentation. </a:t>
            </a:r>
            <a:endParaRPr lang="en-US" dirty="0"/>
          </a:p>
          <a:p>
            <a:endParaRPr lang="en-US" dirty="0"/>
          </a:p>
          <a:p>
            <a:r>
              <a:rPr lang="en-US" dirty="0"/>
              <a:t>Use this slide for Text heavy slides.</a:t>
            </a:r>
            <a:r>
              <a:rPr lang="en-US" baseline="0" dirty="0"/>
              <a:t> Text can only be used in bullet points</a:t>
            </a:r>
            <a:endParaRPr lang="en-US" dirty="0"/>
          </a:p>
          <a:p>
            <a:endParaRPr lang="en-US" dirty="0"/>
          </a:p>
          <a:p>
            <a:r>
              <a:rPr lang="en-US" dirty="0"/>
              <a:t>Title</a:t>
            </a:r>
            <a:r>
              <a:rPr lang="en-US" baseline="0" dirty="0"/>
              <a:t> Heading – font size 30, Arial Heading</a:t>
            </a:r>
          </a:p>
          <a:p>
            <a:endParaRPr lang="en-US" baseline="0" dirty="0"/>
          </a:p>
          <a:p>
            <a:r>
              <a:rPr lang="en-US" baseline="0" dirty="0"/>
              <a:t>Slide Content – Should not reduce beyond Arial body font 16</a:t>
            </a:r>
          </a:p>
          <a:p>
            <a:endParaRPr lang="en-US" baseline="0" dirty="0"/>
          </a:p>
          <a:p>
            <a:r>
              <a:rPr lang="en-US" baseline="0" dirty="0"/>
              <a:t>If you need to use sub bullets please use the indent buttons located next to the bullets buttons in the tool bar and this will automatically provide you with the second, third, fourth &amp; fifth level bullet styles and font sizes</a:t>
            </a:r>
          </a:p>
          <a:p>
            <a:endParaRPr lang="en-US" baseline="0" dirty="0"/>
          </a:p>
          <a:p>
            <a:r>
              <a:rPr lang="en-US" baseline="0" dirty="0"/>
              <a:t>Please note you can also press the tab key to create the different levels of bulleted content</a:t>
            </a:r>
          </a:p>
        </p:txBody>
      </p:sp>
      <p:sp>
        <p:nvSpPr>
          <p:cNvPr id="4" name="Slide Number Placeholder 3"/>
          <p:cNvSpPr>
            <a:spLocks noGrp="1"/>
          </p:cNvSpPr>
          <p:nvPr>
            <p:ph type="sldNum" sz="quarter" idx="10"/>
          </p:nvPr>
        </p:nvSpPr>
        <p:spPr/>
        <p:txBody>
          <a:bodyPr/>
          <a:lstStyle/>
          <a:p>
            <a:fld id="{DBDA5EBE-E194-4A8A-BBBE-6B90DE9885F5}" type="slidenum">
              <a:rPr lang="en-US" smtClean="0"/>
              <a:t>11</a:t>
            </a:fld>
            <a:endParaRPr lang="en-US"/>
          </a:p>
        </p:txBody>
      </p:sp>
    </p:spTree>
    <p:extLst>
      <p:ext uri="{BB962C8B-B14F-4D97-AF65-F5344CB8AC3E}">
        <p14:creationId xmlns:p14="http://schemas.microsoft.com/office/powerpoint/2010/main" val="3306937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20</a:t>
            </a:fld>
            <a:endParaRPr lang="en-US"/>
          </a:p>
        </p:txBody>
      </p:sp>
    </p:spTree>
    <p:extLst>
      <p:ext uri="{BB962C8B-B14F-4D97-AF65-F5344CB8AC3E}">
        <p14:creationId xmlns:p14="http://schemas.microsoft.com/office/powerpoint/2010/main" val="299787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Section breaker slide</a:t>
            </a:r>
          </a:p>
          <a:p>
            <a:r>
              <a:rPr lang="en-US" sz="1200" b="0" i="0" u="none" strike="noStrike" kern="1200" baseline="0" dirty="0">
                <a:solidFill>
                  <a:schemeClr val="tx1"/>
                </a:solidFill>
                <a:latin typeface="+mn-lt"/>
                <a:ea typeface="+mn-ea"/>
                <a:cs typeface="+mn-cs"/>
              </a:rPr>
              <a:t>Used for a section heading. You may add a sub heading not exceeding one line also here</a:t>
            </a:r>
          </a:p>
          <a:p>
            <a:r>
              <a:rPr lang="en-US" sz="1200" b="0" i="0" u="none" strike="noStrike" kern="1200" baseline="0" dirty="0">
                <a:solidFill>
                  <a:schemeClr val="tx1"/>
                </a:solidFill>
                <a:latin typeface="+mn-lt"/>
                <a:ea typeface="+mn-ea"/>
                <a:cs typeface="+mn-cs"/>
              </a:rPr>
              <a:t>Section heading – Arial Headings, bold, 34 font size, should not exceed beyond 1 line</a:t>
            </a:r>
          </a:p>
          <a:p>
            <a:r>
              <a:rPr lang="en-US" sz="1200" b="0" i="0" u="none" strike="noStrike" kern="1200" baseline="0" dirty="0">
                <a:solidFill>
                  <a:schemeClr val="tx1"/>
                </a:solidFill>
                <a:latin typeface="+mn-lt"/>
                <a:ea typeface="+mn-ea"/>
                <a:cs typeface="+mn-cs"/>
              </a:rPr>
              <a:t>Sub Head – Arial Headings, normal, 18 font size, should not exceed beyond 1 line</a:t>
            </a:r>
            <a:endParaRPr lang="en-US" dirty="0"/>
          </a:p>
        </p:txBody>
      </p:sp>
      <p:sp>
        <p:nvSpPr>
          <p:cNvPr id="4" name="Slide Number Placeholder 3"/>
          <p:cNvSpPr>
            <a:spLocks noGrp="1"/>
          </p:cNvSpPr>
          <p:nvPr>
            <p:ph type="sldNum" sz="quarter" idx="10"/>
          </p:nvPr>
        </p:nvSpPr>
        <p:spPr/>
        <p:txBody>
          <a:bodyPr/>
          <a:lstStyle/>
          <a:p>
            <a:fld id="{DBDA5EBE-E194-4A8A-BBBE-6B90DE9885F5}" type="slidenum">
              <a:rPr lang="en-US" smtClean="0"/>
              <a:t>22</a:t>
            </a:fld>
            <a:endParaRPr lang="en-US"/>
          </a:p>
        </p:txBody>
      </p:sp>
    </p:spTree>
    <p:extLst>
      <p:ext uri="{BB962C8B-B14F-4D97-AF65-F5344CB8AC3E}">
        <p14:creationId xmlns:p14="http://schemas.microsoft.com/office/powerpoint/2010/main" val="1816573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2" y="1666796"/>
            <a:ext cx="1872340" cy="2080378"/>
          </a:xfrm>
          <a:prstGeom prst="rect">
            <a:avLst/>
          </a:prstGeom>
        </p:spPr>
      </p:pic>
      <p:pic>
        <p:nvPicPr>
          <p:cNvPr id="10" name="Picture 9"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6"/>
            <a:ext cx="4114800" cy="1554480"/>
          </a:xfrm>
          <a:noFill/>
        </p:spPr>
        <p:txBody>
          <a:bodyPr wrap="square" rtlCol="0" anchor="ctr">
            <a:no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14800" cy="320040"/>
          </a:xfrm>
          <a:noFill/>
        </p:spPr>
        <p:txBody>
          <a:bodyPr wrap="square"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800" dirty="0">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cxnSp>
        <p:nvCxnSpPr>
          <p:cNvPr id="9" name="Straight Connector 8"/>
          <p:cNvCxnSpPr/>
          <p:nvPr/>
        </p:nvCxnSpPr>
        <p:spPr>
          <a:xfrm rot="5400000">
            <a:off x="2814000"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sp>
        <p:nvSpPr>
          <p:cNvPr id="17" name="Text Placeholder 16"/>
          <p:cNvSpPr>
            <a:spLocks noGrp="1"/>
          </p:cNvSpPr>
          <p:nvPr>
            <p:ph type="body" sz="quarter" idx="10" hasCustomPrompt="1"/>
          </p:nvPr>
        </p:nvSpPr>
        <p:spPr>
          <a:xfrm>
            <a:off x="4549775" y="3766911"/>
            <a:ext cx="4114800" cy="320040"/>
          </a:xfrm>
        </p:spPr>
        <p:txBody>
          <a:bodyPr anchor="ctr">
            <a:noAutofit/>
          </a:bodyPr>
          <a:lstStyle>
            <a:lvl1pP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104688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orizontal image with paragraph text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3200400"/>
          </a:xfrm>
        </p:spPr>
        <p:txBody>
          <a:bodyPr/>
          <a:lstStyle>
            <a:lvl1pPr>
              <a:buNone/>
              <a:defRPr>
                <a:solidFill>
                  <a:schemeClr val="accent2"/>
                </a:solidFill>
              </a:defRPr>
            </a:lvl1pPr>
          </a:lstStyle>
          <a:p>
            <a:r>
              <a:rPr lang="en-US"/>
              <a:t>Click icon to add picture</a:t>
            </a:r>
            <a:endParaRPr lang="en-IN" dirty="0"/>
          </a:p>
        </p:txBody>
      </p:sp>
      <p:sp>
        <p:nvSpPr>
          <p:cNvPr id="5"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a:t>Horizontal image with paragraph text</a:t>
            </a:r>
            <a:endParaRPr lang="en-IN" dirty="0"/>
          </a:p>
        </p:txBody>
      </p:sp>
      <p:sp>
        <p:nvSpPr>
          <p:cNvPr id="6" name="Text Placeholder 6"/>
          <p:cNvSpPr>
            <a:spLocks noGrp="1"/>
          </p:cNvSpPr>
          <p:nvPr>
            <p:ph type="body" sz="quarter" idx="11" hasCustomPrompt="1"/>
          </p:nvPr>
        </p:nvSpPr>
        <p:spPr>
          <a:xfrm>
            <a:off x="462579" y="4754880"/>
            <a:ext cx="8186569" cy="1482634"/>
          </a:xfrm>
        </p:spPr>
        <p:txBody>
          <a:bodyPr/>
          <a:lstStyle>
            <a:lvl1pPr marL="0" indent="0">
              <a:spcBef>
                <a:spcPts val="1200"/>
              </a:spcBef>
              <a:buNone/>
              <a:defRPr sz="18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orizontal image with bullet points slide">
    <p:spTree>
      <p:nvGrpSpPr>
        <p:cNvPr id="1" name=""/>
        <p:cNvGrpSpPr/>
        <p:nvPr/>
      </p:nvGrpSpPr>
      <p:grpSpPr>
        <a:xfrm>
          <a:off x="0" y="0"/>
          <a:ext cx="0" cy="0"/>
          <a:chOff x="0" y="0"/>
          <a:chExt cx="0" cy="0"/>
        </a:xfrm>
      </p:grpSpPr>
      <p:sp>
        <p:nvSpPr>
          <p:cNvPr id="10" name="Picture Placeholder 8"/>
          <p:cNvSpPr>
            <a:spLocks noGrp="1"/>
          </p:cNvSpPr>
          <p:nvPr>
            <p:ph type="pic" sz="quarter" idx="10"/>
          </p:nvPr>
        </p:nvSpPr>
        <p:spPr>
          <a:xfrm>
            <a:off x="460376" y="1103313"/>
            <a:ext cx="8229600" cy="2699430"/>
          </a:xfrm>
        </p:spPr>
        <p:txBody>
          <a:bodyPr/>
          <a:lstStyle>
            <a:lvl1pPr>
              <a:buNone/>
              <a:defRPr>
                <a:solidFill>
                  <a:schemeClr val="accent2"/>
                </a:solidFill>
              </a:defRPr>
            </a:lvl1pPr>
          </a:lstStyle>
          <a:p>
            <a:r>
              <a:rPr lang="en-US"/>
              <a:t>Click icon to add picture</a:t>
            </a:r>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marL="231775" marR="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sz="1800" baseline="0">
                <a:solidFill>
                  <a:schemeClr val="accent2"/>
                </a:solidFill>
              </a:defRPr>
            </a:lvl1pPr>
          </a:lstStyle>
          <a:p>
            <a:pPr marL="231775" marR="0" lvl="0" indent="-231775" algn="l" defTabSz="457200" rtl="0" eaLnBrk="1" fontAlgn="auto" latinLnBrk="0" hangingPunct="1">
              <a:lnSpc>
                <a:spcPct val="100000"/>
              </a:lnSpc>
              <a:spcBef>
                <a:spcPts val="600"/>
              </a:spcBef>
              <a:spcAft>
                <a:spcPts val="0"/>
              </a:spcAft>
              <a:buClr>
                <a:srgbClr val="00B0F0"/>
              </a:buClr>
              <a:buSzTx/>
              <a:buFont typeface="Wingdings" pitchFamily="2" charset="2"/>
              <a:buChar char="§"/>
              <a:tabLst/>
              <a:defRPr/>
            </a:pPr>
            <a:r>
              <a:rPr lang="en-US" dirty="0"/>
              <a:t>The horizontal image should be center aligned</a:t>
            </a:r>
            <a:br>
              <a:rPr lang="en-US" dirty="0"/>
            </a:br>
            <a:r>
              <a:rPr lang="en-US" dirty="0"/>
              <a:t>The horizontal image should be center aligned</a:t>
            </a:r>
            <a:endParaRPr lang="en-IN" dirty="0"/>
          </a:p>
          <a:p>
            <a:pPr lvl="0"/>
            <a:endParaRPr lang="en-IN" dirty="0"/>
          </a:p>
        </p:txBody>
      </p:sp>
      <p:sp>
        <p:nvSpPr>
          <p:cNvPr id="5"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a:t>Horizontal image with bullet points</a:t>
            </a:r>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ighlights slide">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6" name="Rectangle 1"/>
          <p:cNvSpPr>
            <a:spLocks noChangeArrowheads="1"/>
          </p:cNvSpPr>
          <p:nvPr/>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a:p>
        </p:txBody>
      </p:sp>
      <p:sp>
        <p:nvSpPr>
          <p:cNvPr id="17" name="Rectangle 2"/>
          <p:cNvSpPr>
            <a:spLocks noChangeArrowheads="1"/>
          </p:cNvSpPr>
          <p:nvPr/>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a:p>
        </p:txBody>
      </p:sp>
      <p:sp>
        <p:nvSpPr>
          <p:cNvPr id="23" name="Text Placeholder 11"/>
          <p:cNvSpPr>
            <a:spLocks noGrp="1"/>
          </p:cNvSpPr>
          <p:nvPr>
            <p:ph type="body" sz="quarter" idx="10" hasCustomPrompt="1"/>
          </p:nvPr>
        </p:nvSpPr>
        <p:spPr>
          <a:xfrm>
            <a:off x="914400" y="1164317"/>
            <a:ext cx="4038376"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accent2"/>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914400" y="758593"/>
            <a:ext cx="4038376"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800" b="1" kern="1200" dirty="0" smtClean="0">
                <a:solidFill>
                  <a:srgbClr val="A1A2B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accent2"/>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r>
              <a:rPr lang="en-US"/>
              <a:t>Click icon to add picture</a:t>
            </a:r>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n-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
        <p:nvSpPr>
          <p:cNvPr id="13" name="Text Placeholder 2"/>
          <p:cNvSpPr>
            <a:spLocks noGrp="1"/>
          </p:cNvSpPr>
          <p:nvPr>
            <p:ph type="body" sz="quarter" idx="18" hasCustomPrompt="1"/>
          </p:nvPr>
        </p:nvSpPr>
        <p:spPr>
          <a:xfrm rot="5400000" flipH="1">
            <a:off x="4956460" y="85283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Picture Placeholder 25"/>
          <p:cNvSpPr>
            <a:spLocks noGrp="1"/>
          </p:cNvSpPr>
          <p:nvPr>
            <p:ph type="pic" sz="quarter" idx="10"/>
          </p:nvPr>
        </p:nvSpPr>
        <p:spPr>
          <a:xfrm>
            <a:off x="451756" y="1668732"/>
            <a:ext cx="2590800" cy="3873500"/>
          </a:xfrm>
        </p:spPr>
        <p:txBody>
          <a:bodyPr/>
          <a:lstStyle/>
          <a:p>
            <a:r>
              <a:rPr lang="en-US"/>
              <a:t>Click icon to add picture</a:t>
            </a:r>
            <a:endParaRPr lang="en-IN" dirty="0"/>
          </a:p>
        </p:txBody>
      </p:sp>
      <p:sp>
        <p:nvSpPr>
          <p:cNvPr id="37" name="Text Placeholder 34"/>
          <p:cNvSpPr>
            <a:spLocks noGrp="1"/>
          </p:cNvSpPr>
          <p:nvPr>
            <p:ph type="body" sz="quarter" idx="12" hasCustomPrompt="1"/>
          </p:nvPr>
        </p:nvSpPr>
        <p:spPr>
          <a:xfrm>
            <a:off x="3990974" y="1565729"/>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15" name="Text Placeholder 31"/>
          <p:cNvSpPr>
            <a:spLocks noGrp="1"/>
          </p:cNvSpPr>
          <p:nvPr>
            <p:ph type="body" sz="quarter" idx="14" hasCustomPrompt="1"/>
          </p:nvPr>
        </p:nvSpPr>
        <p:spPr>
          <a:xfrm>
            <a:off x="3990974" y="1162957"/>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Opportunity</a:t>
            </a:r>
          </a:p>
        </p:txBody>
      </p:sp>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Case Study Heading</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32" name="Text Placeholder 34"/>
          <p:cNvSpPr>
            <a:spLocks noGrp="1"/>
          </p:cNvSpPr>
          <p:nvPr>
            <p:ph type="body" sz="quarter" idx="19" hasCustomPrompt="1"/>
          </p:nvPr>
        </p:nvSpPr>
        <p:spPr>
          <a:xfrm>
            <a:off x="3990974" y="3246435"/>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3" name="Text Placeholder 31"/>
          <p:cNvSpPr>
            <a:spLocks noGrp="1"/>
          </p:cNvSpPr>
          <p:nvPr>
            <p:ph type="body" sz="quarter" idx="20" hasCustomPrompt="1"/>
          </p:nvPr>
        </p:nvSpPr>
        <p:spPr>
          <a:xfrm>
            <a:off x="3990974" y="2843663"/>
            <a:ext cx="4673600" cy="261258"/>
          </a:xfrm>
        </p:spPr>
        <p:txBody>
          <a:bodyPr anchor="ctr">
            <a:noAutofit/>
          </a:bodyPr>
          <a:lstStyle>
            <a:lvl1pPr>
              <a:buNone/>
              <a:defRPr lang="en-US" sz="1400" b="1" kern="1200" baseline="0" dirty="0" smtClean="0">
                <a:solidFill>
                  <a:schemeClr val="accent2"/>
                </a:solidFill>
                <a:latin typeface="+mj-lt"/>
                <a:ea typeface="+mj-ea"/>
                <a:cs typeface="+mj-cs"/>
              </a:defRPr>
            </a:lvl1pPr>
          </a:lstStyle>
          <a:p>
            <a:pPr lvl="0"/>
            <a:r>
              <a:rPr lang="en-US" dirty="0"/>
              <a:t>Challenges </a:t>
            </a:r>
          </a:p>
        </p:txBody>
      </p:sp>
      <p:sp>
        <p:nvSpPr>
          <p:cNvPr id="35" name="Text Placeholder 34"/>
          <p:cNvSpPr>
            <a:spLocks noGrp="1"/>
          </p:cNvSpPr>
          <p:nvPr>
            <p:ph type="body" sz="quarter" idx="21" hasCustomPrompt="1"/>
          </p:nvPr>
        </p:nvSpPr>
        <p:spPr>
          <a:xfrm>
            <a:off x="3990974" y="4962546"/>
            <a:ext cx="4686301" cy="1152071"/>
          </a:xfrm>
        </p:spPr>
        <p:txBody>
          <a:bodyPr>
            <a:normAutofit/>
          </a:bodyPr>
          <a:lstStyle>
            <a:lvl1pPr marL="0" indent="0">
              <a:buClr>
                <a:srgbClr val="0070C0"/>
              </a:buClr>
              <a:buFont typeface="Webdings" pitchFamily="18" charset="2"/>
              <a:buNone/>
              <a:tabLst/>
              <a:defRPr lang="en-US" sz="1200" kern="1200" baseline="0" dirty="0" smtClean="0">
                <a:solidFill>
                  <a:schemeClr val="accent2"/>
                </a:solidFill>
                <a:latin typeface="+mn-lt"/>
                <a:ea typeface="+mn-ea"/>
                <a:cs typeface="+mn-cs"/>
              </a:defRPr>
            </a:lvl1pPr>
            <a:lvl2pPr>
              <a:buNone/>
              <a:defRPr lang="en-US" sz="1600" kern="1200" dirty="0" smtClean="0">
                <a:solidFill>
                  <a:srgbClr val="404040"/>
                </a:solidFill>
                <a:latin typeface="+mn-lt"/>
                <a:ea typeface="+mn-ea"/>
                <a:cs typeface="+mn-cs"/>
              </a:defRPr>
            </a:lvl2pPr>
            <a:lvl3pPr>
              <a:buNone/>
              <a:defRPr lang="en-US" sz="1600" kern="1200" dirty="0" smtClean="0">
                <a:solidFill>
                  <a:srgbClr val="404040"/>
                </a:solidFill>
                <a:latin typeface="+mn-lt"/>
                <a:ea typeface="+mn-ea"/>
                <a:cs typeface="+mn-cs"/>
              </a:defRPr>
            </a:lvl3pPr>
            <a:lvl4pPr>
              <a:buNone/>
              <a:defRPr lang="en-US" sz="1600" kern="1200" dirty="0" smtClean="0">
                <a:solidFill>
                  <a:srgbClr val="404040"/>
                </a:solidFill>
                <a:latin typeface="+mn-lt"/>
                <a:ea typeface="+mn-ea"/>
                <a:cs typeface="+mn-cs"/>
              </a:defRPr>
            </a:lvl4pPr>
            <a:lvl5pPr>
              <a:buNone/>
              <a:defRPr lang="en-IN" sz="1600" kern="1200" dirty="0" smtClean="0">
                <a:solidFill>
                  <a:srgbClr val="404040"/>
                </a:solidFill>
                <a:latin typeface="+mn-lt"/>
                <a:ea typeface="+mn-ea"/>
                <a:cs typeface="+mn-cs"/>
              </a:defRPr>
            </a:lvl5pPr>
          </a:lstStyle>
          <a:p>
            <a:pPr lvl="0"/>
            <a:r>
              <a:rPr lang="en-US" dirty="0"/>
              <a:t>Up to 5 lines of text is allowed beyond which it will not be readable.</a:t>
            </a:r>
          </a:p>
        </p:txBody>
      </p:sp>
      <p:sp>
        <p:nvSpPr>
          <p:cNvPr id="36" name="Text Placeholder 31"/>
          <p:cNvSpPr>
            <a:spLocks noGrp="1"/>
          </p:cNvSpPr>
          <p:nvPr>
            <p:ph type="body" sz="quarter" idx="22" hasCustomPrompt="1"/>
          </p:nvPr>
        </p:nvSpPr>
        <p:spPr>
          <a:xfrm>
            <a:off x="3990974" y="4559774"/>
            <a:ext cx="4673600" cy="261258"/>
          </a:xfrm>
        </p:spPr>
        <p:txBody>
          <a:bodyPr anchor="ctr">
            <a:noAutofit/>
          </a:bodyPr>
          <a:lstStyle>
            <a:lvl1pPr>
              <a:buNone/>
              <a:defRPr lang="en-US" sz="1400" b="1" kern="1200" dirty="0" smtClean="0">
                <a:solidFill>
                  <a:schemeClr val="accent2"/>
                </a:solidFill>
                <a:latin typeface="+mj-lt"/>
                <a:ea typeface="+mj-ea"/>
                <a:cs typeface="+mj-cs"/>
              </a:defRPr>
            </a:lvl1pPr>
          </a:lstStyle>
          <a:p>
            <a:pPr lvl="0"/>
            <a:r>
              <a:rPr lang="en-US" dirty="0"/>
              <a:t>Solution</a:t>
            </a:r>
          </a:p>
        </p:txBody>
      </p:sp>
      <p:sp>
        <p:nvSpPr>
          <p:cNvPr id="10" name="Text Placeholder 2"/>
          <p:cNvSpPr>
            <a:spLocks noGrp="1"/>
          </p:cNvSpPr>
          <p:nvPr>
            <p:ph type="body" sz="quarter" idx="18" hasCustomPrompt="1"/>
          </p:nvPr>
        </p:nvSpPr>
        <p:spPr>
          <a:xfrm rot="16200000">
            <a:off x="3644028" y="1218597"/>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1" name="Text Placeholder 2"/>
          <p:cNvSpPr>
            <a:spLocks noGrp="1"/>
          </p:cNvSpPr>
          <p:nvPr>
            <p:ph type="body" sz="quarter" idx="23" hasCustomPrompt="1"/>
          </p:nvPr>
        </p:nvSpPr>
        <p:spPr>
          <a:xfrm rot="16200000">
            <a:off x="3644028" y="2906649"/>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2" name="Text Placeholder 2"/>
          <p:cNvSpPr>
            <a:spLocks noGrp="1"/>
          </p:cNvSpPr>
          <p:nvPr>
            <p:ph type="body" sz="quarter" idx="24" hasCustomPrompt="1"/>
          </p:nvPr>
        </p:nvSpPr>
        <p:spPr>
          <a:xfrm rot="16200000">
            <a:off x="3644028" y="4624562"/>
            <a:ext cx="310896" cy="155448"/>
          </a:xfrm>
          <a:prstGeom prst="flowChartExtract">
            <a:avLst/>
          </a:prstGeom>
          <a:solidFill>
            <a:srgbClr val="03A3DF"/>
          </a:solidFill>
          <a:ln w="3175">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ase study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57200" y="1405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Image Slide</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3" name="Text Placeholder 6"/>
          <p:cNvSpPr>
            <a:spLocks noGrp="1"/>
          </p:cNvSpPr>
          <p:nvPr>
            <p:ph type="body" sz="quarter" idx="11" hasCustomPrompt="1"/>
          </p:nvPr>
        </p:nvSpPr>
        <p:spPr>
          <a:xfrm>
            <a:off x="4023360" y="1421305"/>
            <a:ext cx="4625788" cy="4581461"/>
          </a:xfrm>
        </p:spPr>
        <p:txBody>
          <a:bodyPr/>
          <a:lstStyle>
            <a:lvl1pPr marL="0" indent="0">
              <a:spcBef>
                <a:spcPts val="1200"/>
              </a:spcBef>
              <a:buNone/>
              <a:defRPr sz="2000" baseline="0"/>
            </a:lvl1pPr>
          </a:lstStyle>
          <a:p>
            <a:pPr lvl="0"/>
            <a:r>
              <a:rPr lang="en-US" dirty="0"/>
              <a:t>Insert Text Here</a:t>
            </a:r>
          </a:p>
        </p:txBody>
      </p:sp>
      <p:sp>
        <p:nvSpPr>
          <p:cNvPr id="14" name="Picture Placeholder 25"/>
          <p:cNvSpPr>
            <a:spLocks noGrp="1"/>
          </p:cNvSpPr>
          <p:nvPr>
            <p:ph type="pic" sz="quarter" idx="10"/>
          </p:nvPr>
        </p:nvSpPr>
        <p:spPr>
          <a:xfrm>
            <a:off x="451756" y="1775285"/>
            <a:ext cx="2590800" cy="3873500"/>
          </a:xfrm>
        </p:spPr>
        <p:txBody>
          <a:bodyPr/>
          <a:lstStyle/>
          <a:p>
            <a:r>
              <a:rPr lang="en-US"/>
              <a:t>Click icon to add picture</a:t>
            </a:r>
            <a:endParaRPr lang="en-IN" dirty="0"/>
          </a:p>
        </p:txBody>
      </p:sp>
    </p:spTree>
    <p:extLst>
      <p:ext uri="{BB962C8B-B14F-4D97-AF65-F5344CB8AC3E}">
        <p14:creationId xmlns:p14="http://schemas.microsoft.com/office/powerpoint/2010/main" val="573135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ph slide - Col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a:t>Click icon to add chart</a:t>
            </a:r>
            <a:endParaRPr lang="en-IN" dirty="0"/>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aph Slide -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5"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e char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1"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12"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e Chart slide o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p:spPr>
        <p:txBody>
          <a:bodyPr/>
          <a:lstStyle>
            <a:lvl1pPr marL="0" marR="0" indent="0" defTabSz="457200" rtl="0" eaLnBrk="1" fontAlgn="auto" latinLnBrk="0" hangingPunct="1">
              <a:lnSpc>
                <a:spcPct val="100000"/>
              </a:lnSpc>
              <a:spcBef>
                <a:spcPct val="0"/>
              </a:spcBef>
              <a:spcAft>
                <a:spcPts val="0"/>
              </a:spcAft>
              <a:tabLst/>
              <a:defRPr baseline="0">
                <a:solidFill>
                  <a:schemeClr val="accent2"/>
                </a:solidFill>
              </a:defRPr>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5" name="Chart Placeholder 13"/>
          <p:cNvSpPr>
            <a:spLocks noGrp="1"/>
          </p:cNvSpPr>
          <p:nvPr>
            <p:ph type="chart" sz="quarter" idx="10"/>
          </p:nvPr>
        </p:nvSpPr>
        <p:spPr>
          <a:xfrm>
            <a:off x="460375" y="1348349"/>
            <a:ext cx="8229600" cy="4716462"/>
          </a:xfrm>
        </p:spPr>
        <p:txBody>
          <a:bodyPr/>
          <a:lstStyle/>
          <a:p>
            <a:r>
              <a:rPr lang="en-US"/>
              <a:t>Click icon to add chart</a:t>
            </a:r>
            <a:endParaRPr lang="en-IN"/>
          </a:p>
        </p:txBody>
      </p:sp>
      <p:sp>
        <p:nvSpPr>
          <p:cNvPr id="7" name="Oval 6"/>
          <p:cNvSpPr>
            <a:spLocks noChangeArrowheads="1"/>
          </p:cNvSpPr>
          <p:nvPr/>
        </p:nvSpPr>
        <p:spPr bwMode="gray">
          <a:xfrm>
            <a:off x="355600" y="6121101"/>
            <a:ext cx="8432800" cy="287853"/>
          </a:xfrm>
          <a:prstGeom prst="ellipse">
            <a:avLst/>
          </a:prstGeom>
          <a:gradFill rotWithShape="1">
            <a:gsLst>
              <a:gs pos="0">
                <a:srgbClr val="080808">
                  <a:alpha val="15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s slide">
    <p:spTree>
      <p:nvGrpSpPr>
        <p:cNvPr id="1" name=""/>
        <p:cNvGrpSpPr/>
        <p:nvPr/>
      </p:nvGrpSpPr>
      <p:grpSpPr>
        <a:xfrm>
          <a:off x="0" y="0"/>
          <a:ext cx="0" cy="0"/>
          <a:chOff x="0" y="0"/>
          <a:chExt cx="0" cy="0"/>
        </a:xfrm>
      </p:grpSpPr>
      <p:sp>
        <p:nvSpPr>
          <p:cNvPr id="42" name="Oval 6"/>
          <p:cNvSpPr>
            <a:spLocks noChangeArrowheads="1"/>
          </p:cNvSpPr>
          <p:nvPr/>
        </p:nvSpPr>
        <p:spPr bwMode="gray">
          <a:xfrm>
            <a:off x="355600" y="5858423"/>
            <a:ext cx="8432800" cy="550531"/>
          </a:xfrm>
          <a:prstGeom prst="ellipse">
            <a:avLst/>
          </a:prstGeom>
          <a:gradFill rotWithShape="1">
            <a:gsLst>
              <a:gs pos="0">
                <a:srgbClr val="080808">
                  <a:alpha val="2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01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1</a:t>
            </a:r>
            <a:endParaRPr lang="en-IN" dirty="0"/>
          </a:p>
        </p:txBody>
      </p:sp>
      <p:sp>
        <p:nvSpPr>
          <p:cNvPr id="12"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a:t>Click to Add Title</a:t>
            </a:r>
          </a:p>
        </p:txBody>
      </p:sp>
      <p:sp>
        <p:nvSpPr>
          <p:cNvPr id="10" name="Text Placeholder 2"/>
          <p:cNvSpPr>
            <a:spLocks noGrp="1"/>
          </p:cNvSpPr>
          <p:nvPr>
            <p:ph type="body" sz="quarter" idx="18" hasCustomPrompt="1"/>
          </p:nvPr>
        </p:nvSpPr>
        <p:spPr>
          <a:xfrm>
            <a:off x="7747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3" name="Text Placeholder 56"/>
          <p:cNvSpPr>
            <a:spLocks noGrp="1"/>
          </p:cNvSpPr>
          <p:nvPr>
            <p:ph type="body" sz="quarter" idx="19" hasCustomPrompt="1"/>
          </p:nvPr>
        </p:nvSpPr>
        <p:spPr>
          <a:xfrm>
            <a:off x="280731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2</a:t>
            </a:r>
            <a:endParaRPr lang="en-IN" dirty="0"/>
          </a:p>
        </p:txBody>
      </p:sp>
      <p:sp>
        <p:nvSpPr>
          <p:cNvPr id="14" name="Text Placeholder 2"/>
          <p:cNvSpPr>
            <a:spLocks noGrp="1"/>
          </p:cNvSpPr>
          <p:nvPr>
            <p:ph type="body" sz="quarter" idx="20" hasCustomPrompt="1"/>
          </p:nvPr>
        </p:nvSpPr>
        <p:spPr>
          <a:xfrm>
            <a:off x="280185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5" name="Text Placeholder 56"/>
          <p:cNvSpPr>
            <a:spLocks noGrp="1"/>
          </p:cNvSpPr>
          <p:nvPr>
            <p:ph type="body" sz="quarter" idx="21" hasCustomPrompt="1"/>
          </p:nvPr>
        </p:nvSpPr>
        <p:spPr>
          <a:xfrm>
            <a:off x="4811800"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3</a:t>
            </a:r>
            <a:endParaRPr lang="en-IN" dirty="0"/>
          </a:p>
        </p:txBody>
      </p:sp>
      <p:sp>
        <p:nvSpPr>
          <p:cNvPr id="16" name="Text Placeholder 2"/>
          <p:cNvSpPr>
            <a:spLocks noGrp="1"/>
          </p:cNvSpPr>
          <p:nvPr>
            <p:ph type="body" sz="quarter" idx="22" hasCustomPrompt="1"/>
          </p:nvPr>
        </p:nvSpPr>
        <p:spPr>
          <a:xfrm>
            <a:off x="4806334"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7" name="Text Placeholder 56"/>
          <p:cNvSpPr>
            <a:spLocks noGrp="1"/>
          </p:cNvSpPr>
          <p:nvPr>
            <p:ph type="body" sz="quarter" idx="23" hasCustomPrompt="1"/>
          </p:nvPr>
        </p:nvSpPr>
        <p:spPr>
          <a:xfrm>
            <a:off x="6787266" y="4223431"/>
            <a:ext cx="1452108" cy="566737"/>
          </a:xfrm>
        </p:spPr>
        <p:txBody>
          <a:bodyPr anchor="ctr">
            <a:normAutofit/>
          </a:bodyPr>
          <a:lstStyle>
            <a:lvl1pPr algn="ctr">
              <a:buNone/>
              <a:defRPr lang="en-IN" sz="1800" kern="1200" dirty="0" smtClean="0">
                <a:solidFill>
                  <a:schemeClr val="accent2"/>
                </a:solidFill>
                <a:latin typeface="+mn-lt"/>
                <a:ea typeface="+mn-ea"/>
                <a:cs typeface="Arial" pitchFamily="34" charset="0"/>
              </a:defRPr>
            </a:lvl1pPr>
          </a:lstStyle>
          <a:p>
            <a:pPr lvl="0"/>
            <a:r>
              <a:rPr lang="en-US" dirty="0"/>
              <a:t>Text 4</a:t>
            </a:r>
            <a:endParaRPr lang="en-IN" dirty="0"/>
          </a:p>
        </p:txBody>
      </p:sp>
      <p:sp>
        <p:nvSpPr>
          <p:cNvPr id="18" name="Text Placeholder 2"/>
          <p:cNvSpPr>
            <a:spLocks noGrp="1"/>
          </p:cNvSpPr>
          <p:nvPr>
            <p:ph type="body" sz="quarter" idx="24" hasCustomPrompt="1"/>
          </p:nvPr>
        </p:nvSpPr>
        <p:spPr>
          <a:xfrm>
            <a:off x="6781800" y="2679700"/>
            <a:ext cx="1463040" cy="146304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0375" y="145522"/>
            <a:ext cx="8229600" cy="548640"/>
          </a:xfrm>
        </p:spPr>
        <p:txBody>
          <a:bodyPr>
            <a:normAutofit/>
          </a:bodyPr>
          <a:lstStyle>
            <a:lvl1pPr>
              <a:defRPr>
                <a:solidFill>
                  <a:schemeClr val="accent2"/>
                </a:solidFill>
                <a:latin typeface="+mj-lt"/>
              </a:defRPr>
            </a:lvl1pPr>
          </a:lstStyle>
          <a:p>
            <a:r>
              <a:rPr lang="en-US" dirty="0"/>
              <a:t>Agenda</a:t>
            </a:r>
            <a:endParaRPr lang="en-IN" dirty="0"/>
          </a:p>
        </p:txBody>
      </p:sp>
      <p:sp>
        <p:nvSpPr>
          <p:cNvPr id="17" name="Text Placeholder 38"/>
          <p:cNvSpPr>
            <a:spLocks noGrp="1"/>
          </p:cNvSpPr>
          <p:nvPr>
            <p:ph type="body" sz="quarter" idx="10" hasCustomPrompt="1"/>
          </p:nvPr>
        </p:nvSpPr>
        <p:spPr>
          <a:xfrm>
            <a:off x="1009015" y="1350509"/>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18" name="Text Placeholder 38"/>
          <p:cNvSpPr>
            <a:spLocks noGrp="1"/>
          </p:cNvSpPr>
          <p:nvPr>
            <p:ph type="body" sz="quarter" idx="11" hasCustomPrompt="1"/>
          </p:nvPr>
        </p:nvSpPr>
        <p:spPr>
          <a:xfrm>
            <a:off x="1009015" y="2380789"/>
            <a:ext cx="7680960" cy="640080"/>
          </a:xfrm>
        </p:spPr>
        <p:txBody>
          <a:bodyPr anchor="ctr">
            <a:noAutofit/>
          </a:bodyPr>
          <a:lstStyle>
            <a:lvl1pPr marL="0" indent="0">
              <a:buNone/>
              <a:tabLst/>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4" name="Text Placeholder 38"/>
          <p:cNvSpPr>
            <a:spLocks noGrp="1"/>
          </p:cNvSpPr>
          <p:nvPr>
            <p:ph type="body" sz="quarter" idx="12" hasCustomPrompt="1"/>
          </p:nvPr>
        </p:nvSpPr>
        <p:spPr>
          <a:xfrm>
            <a:off x="1009015" y="3403153"/>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5" name="Text Placeholder 38"/>
          <p:cNvSpPr>
            <a:spLocks noGrp="1"/>
          </p:cNvSpPr>
          <p:nvPr>
            <p:ph type="body" sz="quarter" idx="13" hasCustomPrompt="1"/>
          </p:nvPr>
        </p:nvSpPr>
        <p:spPr>
          <a:xfrm>
            <a:off x="1009015" y="446203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7" name="Text Placeholder 38"/>
          <p:cNvSpPr>
            <a:spLocks noGrp="1"/>
          </p:cNvSpPr>
          <p:nvPr>
            <p:ph type="body" sz="quarter" idx="14" hasCustomPrompt="1"/>
          </p:nvPr>
        </p:nvSpPr>
        <p:spPr>
          <a:xfrm>
            <a:off x="1009015" y="5504120"/>
            <a:ext cx="7680960" cy="640080"/>
          </a:xfrm>
        </p:spPr>
        <p:txBody>
          <a:bodyPr anchor="ctr">
            <a:noAutofit/>
          </a:bodyPr>
          <a:lstStyle>
            <a:lvl1pPr marL="0" indent="0">
              <a:buNone/>
              <a:defRPr sz="2800" b="1">
                <a:solidFill>
                  <a:schemeClr val="accent2"/>
                </a:solidFill>
                <a:latin typeface="+mn-lt"/>
              </a:defRPr>
            </a:lvl1pPr>
            <a:lvl2pPr>
              <a:buNone/>
              <a:defRPr/>
            </a:lvl2pPr>
            <a:lvl3pPr>
              <a:buNone/>
              <a:defRPr/>
            </a:lvl3pPr>
            <a:lvl4pPr>
              <a:buNone/>
              <a:defRPr/>
            </a:lvl4pPr>
            <a:lvl5pPr>
              <a:buNone/>
              <a:defRPr/>
            </a:lvl5pPr>
          </a:lstStyle>
          <a:p>
            <a:pPr lvl="0"/>
            <a:r>
              <a:rPr lang="en-US" dirty="0"/>
              <a:t>Insert text here</a:t>
            </a:r>
          </a:p>
        </p:txBody>
      </p:sp>
      <p:sp>
        <p:nvSpPr>
          <p:cNvPr id="28" name="Text Placeholder 38"/>
          <p:cNvSpPr>
            <a:spLocks noGrp="1"/>
          </p:cNvSpPr>
          <p:nvPr>
            <p:ph type="body" sz="quarter" idx="15" hasCustomPrompt="1"/>
          </p:nvPr>
        </p:nvSpPr>
        <p:spPr>
          <a:xfrm>
            <a:off x="460375" y="1345746"/>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0" indent="0" algn="ctr">
              <a:buFont typeface="Arial" pitchFamily="34" charset="0"/>
              <a:buNone/>
              <a:defRPr sz="2400" b="1">
                <a:solidFill>
                  <a:schemeClr val="bg1"/>
                </a:solidFill>
                <a:latin typeface="+mn-lt"/>
              </a:defRPr>
            </a:lvl1pPr>
            <a:lvl2pPr>
              <a:buNone/>
              <a:defRPr/>
            </a:lvl2pPr>
            <a:lvl3pPr>
              <a:buNone/>
              <a:defRPr/>
            </a:lvl3pPr>
            <a:lvl4pPr>
              <a:buNone/>
              <a:defRPr/>
            </a:lvl4pPr>
            <a:lvl5pPr>
              <a:buNone/>
              <a:defRPr/>
            </a:lvl5pPr>
          </a:lstStyle>
          <a:p>
            <a:pPr lvl="0"/>
            <a:r>
              <a:rPr lang="en-US" dirty="0"/>
              <a:t>1</a:t>
            </a:r>
          </a:p>
        </p:txBody>
      </p:sp>
      <p:sp>
        <p:nvSpPr>
          <p:cNvPr id="29" name="Text Placeholder 38"/>
          <p:cNvSpPr>
            <a:spLocks noGrp="1"/>
          </p:cNvSpPr>
          <p:nvPr>
            <p:ph type="body" sz="quarter" idx="16" hasCustomPrompt="1"/>
          </p:nvPr>
        </p:nvSpPr>
        <p:spPr>
          <a:xfrm>
            <a:off x="460375" y="2384085"/>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2</a:t>
            </a:r>
          </a:p>
        </p:txBody>
      </p:sp>
      <p:sp>
        <p:nvSpPr>
          <p:cNvPr id="30" name="Text Placeholder 38"/>
          <p:cNvSpPr>
            <a:spLocks noGrp="1"/>
          </p:cNvSpPr>
          <p:nvPr>
            <p:ph type="body" sz="quarter" idx="17" hasCustomPrompt="1"/>
          </p:nvPr>
        </p:nvSpPr>
        <p:spPr>
          <a:xfrm>
            <a:off x="460375" y="3422424"/>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3</a:t>
            </a:r>
          </a:p>
        </p:txBody>
      </p:sp>
      <p:sp>
        <p:nvSpPr>
          <p:cNvPr id="32" name="Text Placeholder 38"/>
          <p:cNvSpPr>
            <a:spLocks noGrp="1"/>
          </p:cNvSpPr>
          <p:nvPr>
            <p:ph type="body" sz="quarter" idx="18" hasCustomPrompt="1"/>
          </p:nvPr>
        </p:nvSpPr>
        <p:spPr>
          <a:xfrm>
            <a:off x="460375" y="4460763"/>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4</a:t>
            </a:r>
          </a:p>
        </p:txBody>
      </p:sp>
      <p:sp>
        <p:nvSpPr>
          <p:cNvPr id="33" name="Text Placeholder 38"/>
          <p:cNvSpPr>
            <a:spLocks noGrp="1"/>
          </p:cNvSpPr>
          <p:nvPr>
            <p:ph type="body" sz="quarter" idx="19" hasCustomPrompt="1"/>
          </p:nvPr>
        </p:nvSpPr>
        <p:spPr>
          <a:xfrm>
            <a:off x="460375" y="5499100"/>
            <a:ext cx="352425" cy="668792"/>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p:spPr>
        <p:txBody>
          <a:bodyPr anchor="ctr">
            <a:normAutofit/>
          </a:bodyPr>
          <a:lstStyle>
            <a:lvl1pPr marL="342900" indent="-342900" algn="ctr">
              <a:buFont typeface="Arial" pitchFamily="34" charset="0"/>
              <a:buNone/>
              <a:defRPr lang="en-US" sz="2400" b="1" dirty="0" smtClean="0">
                <a:solidFill>
                  <a:schemeClr val="bg1"/>
                </a:solidFill>
                <a:latin typeface="+mn-lt"/>
              </a:defRPr>
            </a:lvl1pPr>
          </a:lstStyle>
          <a:p>
            <a:pPr marL="0" lvl="0" indent="0" algn="ctr"/>
            <a:r>
              <a:rPr lang="en-US" dirty="0"/>
              <a:t>5</a:t>
            </a:r>
          </a:p>
        </p:txBody>
      </p:sp>
    </p:spTree>
    <p:extLst>
      <p:ext uri="{BB962C8B-B14F-4D97-AF65-F5344CB8AC3E}">
        <p14:creationId xmlns:p14="http://schemas.microsoft.com/office/powerpoint/2010/main" val="592538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con connector slide">
    <p:spTree>
      <p:nvGrpSpPr>
        <p:cNvPr id="1" name=""/>
        <p:cNvGrpSpPr/>
        <p:nvPr/>
      </p:nvGrpSpPr>
      <p:grpSpPr>
        <a:xfrm>
          <a:off x="0" y="0"/>
          <a:ext cx="0" cy="0"/>
          <a:chOff x="0" y="0"/>
          <a:chExt cx="0" cy="0"/>
        </a:xfrm>
      </p:grpSpPr>
      <p:sp>
        <p:nvSpPr>
          <p:cNvPr id="27" name="Text Placeholder 2"/>
          <p:cNvSpPr>
            <a:spLocks noGrp="1"/>
          </p:cNvSpPr>
          <p:nvPr>
            <p:ph type="body" sz="quarter" idx="22" hasCustomPrompt="1"/>
          </p:nvPr>
        </p:nvSpPr>
        <p:spPr>
          <a:xfrm>
            <a:off x="2642616" y="1727200"/>
            <a:ext cx="3858768" cy="3858768"/>
          </a:xfrm>
          <a:prstGeom prst="ellipse">
            <a:avLst/>
          </a:prstGeom>
          <a:noFill/>
          <a:ln>
            <a:solidFill>
              <a:schemeClr val="accent2">
                <a:lumMod val="40000"/>
                <a:lumOff val="60000"/>
              </a:schemeClr>
            </a:solidFill>
            <a:prstDash val="sysDash"/>
          </a:ln>
        </p:spPr>
        <p:txBody>
          <a:bodyPr/>
          <a:lstStyle>
            <a:lvl1pPr marL="0" indent="0">
              <a:buNone/>
              <a:defRPr>
                <a:noFill/>
              </a:defRPr>
            </a:lvl1pPr>
          </a:lstStyle>
          <a:p>
            <a:pPr lvl="0"/>
            <a:r>
              <a:rPr lang="en-US" dirty="0"/>
              <a:t>.</a:t>
            </a:r>
          </a:p>
        </p:txBody>
      </p:sp>
      <p:sp>
        <p:nvSpPr>
          <p:cNvPr id="38" name="Title 4"/>
          <p:cNvSpPr>
            <a:spLocks noGrp="1"/>
          </p:cNvSpPr>
          <p:nvPr>
            <p:ph type="title" hasCustomPrompt="1"/>
          </p:nvPr>
        </p:nvSpPr>
        <p:spPr>
          <a:xfrm>
            <a:off x="460375" y="140024"/>
            <a:ext cx="8229600" cy="553998"/>
          </a:xfrm>
        </p:spPr>
        <p:txBody>
          <a:bodyPr/>
          <a:lstStyle>
            <a:lvl1pPr>
              <a:defRPr>
                <a:solidFill>
                  <a:schemeClr val="accent2"/>
                </a:solidFill>
              </a:defRPr>
            </a:lvl1pPr>
          </a:lstStyle>
          <a:p>
            <a:r>
              <a:rPr lang="en-US" dirty="0"/>
              <a:t>Click to Add Title</a:t>
            </a: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accent2"/>
                </a:solidFill>
                <a:latin typeface="+mj-lt"/>
                <a:ea typeface="+mn-ea"/>
                <a:cs typeface="Arial" pitchFamily="34" charset="0"/>
              </a:defRPr>
            </a:lvl1pPr>
          </a:lstStyle>
          <a:p>
            <a:pPr lvl="0"/>
            <a:r>
              <a:rPr lang="en-US" dirty="0"/>
              <a:t>INSERT TEXT Subject Matter</a:t>
            </a:r>
            <a:endParaRPr lang="en-IN" dirty="0"/>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accent2"/>
                </a:solidFill>
                <a:latin typeface="+mn-lt"/>
                <a:ea typeface="+mn-ea"/>
                <a:cs typeface="Arial" pitchFamily="34" charset="0"/>
              </a:defRPr>
            </a:lvl1pPr>
          </a:lstStyle>
          <a:p>
            <a:pPr lvl="0"/>
            <a:r>
              <a:rPr lang="en-US" dirty="0"/>
              <a:t>Text Here</a:t>
            </a:r>
            <a:endParaRPr lang="en-IN" dirty="0"/>
          </a:p>
        </p:txBody>
      </p:sp>
      <p:sp>
        <p:nvSpPr>
          <p:cNvPr id="15" name="Text Placeholder 2"/>
          <p:cNvSpPr>
            <a:spLocks noGrp="1"/>
          </p:cNvSpPr>
          <p:nvPr>
            <p:ph type="body" sz="quarter" idx="18" hasCustomPrompt="1"/>
          </p:nvPr>
        </p:nvSpPr>
        <p:spPr>
          <a:xfrm>
            <a:off x="4076700" y="13208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19" name="Text Placeholder 2"/>
          <p:cNvSpPr>
            <a:spLocks noGrp="1"/>
          </p:cNvSpPr>
          <p:nvPr>
            <p:ph type="body" sz="quarter" idx="19" hasCustomPrompt="1"/>
          </p:nvPr>
        </p:nvSpPr>
        <p:spPr>
          <a:xfrm>
            <a:off x="4076700" y="51054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1" name="Text Placeholder 2"/>
          <p:cNvSpPr>
            <a:spLocks noGrp="1"/>
          </p:cNvSpPr>
          <p:nvPr>
            <p:ph type="body" sz="quarter" idx="20" hasCustomPrompt="1"/>
          </p:nvPr>
        </p:nvSpPr>
        <p:spPr>
          <a:xfrm>
            <a:off x="2146300" y="29210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
        <p:nvSpPr>
          <p:cNvPr id="24" name="Text Placeholder 2"/>
          <p:cNvSpPr>
            <a:spLocks noGrp="1"/>
          </p:cNvSpPr>
          <p:nvPr>
            <p:ph type="body" sz="quarter" idx="21" hasCustomPrompt="1"/>
          </p:nvPr>
        </p:nvSpPr>
        <p:spPr>
          <a:xfrm>
            <a:off x="5943600" y="2908300"/>
            <a:ext cx="960120" cy="96012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solidFill>
              <a:schemeClr val="accent2">
                <a:lumMod val="20000"/>
                <a:lumOff val="80000"/>
              </a:schemeClr>
            </a:solidFill>
          </a:ln>
        </p:spPr>
        <p:txBody>
          <a:bodyPr/>
          <a:lstStyle>
            <a:lvl1pPr marL="0" indent="0">
              <a:buNone/>
              <a:defRPr>
                <a:noFill/>
              </a:defRPr>
            </a:lvl1pPr>
          </a:lstStyle>
          <a:p>
            <a:pPr lvl="0"/>
            <a:r>
              <a:rPr lang="en-US" dirty="0"/>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p:ph type="ctrTitle" hasCustomPrompt="1"/>
          </p:nvPr>
        </p:nvSpPr>
        <p:spPr>
          <a:xfrm>
            <a:off x="4547710" y="1767649"/>
            <a:ext cx="4203553" cy="553998"/>
          </a:xfrm>
        </p:spPr>
        <p:txBody>
          <a:bodyPr/>
          <a:lstStyle>
            <a:lvl1pPr>
              <a:defRPr>
                <a:solidFill>
                  <a:schemeClr val="accent2"/>
                </a:solidFill>
                <a:latin typeface="+mj-lt"/>
              </a:defRPr>
            </a:lvl1pPr>
          </a:lstStyle>
          <a:p>
            <a:r>
              <a:rPr lang="en-US" dirty="0"/>
              <a:t>Thank you</a:t>
            </a:r>
          </a:p>
        </p:txBody>
      </p:sp>
      <p:sp>
        <p:nvSpPr>
          <p:cNvPr id="10" name="Text Placeholder 56"/>
          <p:cNvSpPr>
            <a:spLocks noGrp="1"/>
          </p:cNvSpPr>
          <p:nvPr>
            <p:ph type="body" sz="quarter" idx="19" hasCustomPrompt="1"/>
          </p:nvPr>
        </p:nvSpPr>
        <p:spPr>
          <a:xfrm>
            <a:off x="4547710" y="2552751"/>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4547710" y="3537676"/>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8" name="Rectangle 7"/>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9" name="Picture 8"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2" y="1666795"/>
            <a:ext cx="1872342" cy="2080380"/>
          </a:xfrm>
          <a:prstGeom prst="rect">
            <a:avLst/>
          </a:prstGeom>
        </p:spPr>
      </p:pic>
      <p:sp>
        <p:nvSpPr>
          <p:cNvPr id="14" name="Text Placeholder 56"/>
          <p:cNvSpPr>
            <a:spLocks noGrp="1"/>
          </p:cNvSpPr>
          <p:nvPr>
            <p:ph type="body" sz="quarter" idx="21" hasCustomPrompt="1"/>
          </p:nvPr>
        </p:nvSpPr>
        <p:spPr>
          <a:xfrm>
            <a:off x="4547710" y="3034335"/>
            <a:ext cx="4158442" cy="355042"/>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5" name="Straight Connector 14"/>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with customer logo">
    <p:bg>
      <p:bgPr>
        <a:solidFill>
          <a:schemeClr val="bg1"/>
        </a:solidFill>
        <a:effectLst/>
      </p:bgPr>
    </p:bg>
    <p:spTree>
      <p:nvGrpSpPr>
        <p:cNvPr id="1" name=""/>
        <p:cNvGrpSpPr/>
        <p:nvPr/>
      </p:nvGrpSpPr>
      <p:grpSpPr>
        <a:xfrm>
          <a:off x="0" y="0"/>
          <a:ext cx="0" cy="0"/>
          <a:chOff x="0" y="0"/>
          <a:chExt cx="0" cy="0"/>
        </a:xfrm>
      </p:grpSpPr>
      <p:sp>
        <p:nvSpPr>
          <p:cNvPr id="16"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solidFill>
                  <a:schemeClr val="accent2"/>
                </a:solidFill>
                <a:latin typeface="+mj-lt"/>
              </a:defRPr>
            </a:lvl1pPr>
          </a:lstStyle>
          <a:p>
            <a:r>
              <a:rPr lang="en-US" dirty="0"/>
              <a:t>Click here to add Customer / Partner Logo</a:t>
            </a:r>
            <a:endParaRPr lang="en-IN"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4" name="Rectangle 13"/>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accent6">
                  <a:lumMod val="50000"/>
                </a:schemeClr>
              </a:solidFill>
              <a:latin typeface="+mj-lt"/>
            </a:endParaRPr>
          </a:p>
        </p:txBody>
      </p:sp>
      <p:pic>
        <p:nvPicPr>
          <p:cNvPr id="15" name="Picture 14"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11" name="Text Placeholder 56"/>
          <p:cNvSpPr>
            <a:spLocks noGrp="1"/>
          </p:cNvSpPr>
          <p:nvPr>
            <p:ph type="body" sz="quarter" idx="20" hasCustomPrompt="1"/>
          </p:nvPr>
        </p:nvSpPr>
        <p:spPr>
          <a:xfrm>
            <a:off x="4559968" y="3157132"/>
            <a:ext cx="4158442" cy="38709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13" name="Title 1"/>
          <p:cNvSpPr>
            <a:spLocks noGrp="1"/>
          </p:cNvSpPr>
          <p:nvPr>
            <p:ph type="ctrTitle" hasCustomPrompt="1"/>
          </p:nvPr>
        </p:nvSpPr>
        <p:spPr>
          <a:xfrm>
            <a:off x="4559742" y="1480457"/>
            <a:ext cx="4142266" cy="1547161"/>
          </a:xfrm>
          <a:noFill/>
        </p:spPr>
        <p:txBody>
          <a:bodyPr wrap="square" rtlCol="0" anchor="ctr">
            <a:normAutofit/>
          </a:bodyPr>
          <a:lstStyle>
            <a:lvl1pPr marL="0" algn="l">
              <a:defRPr lang="en-US" sz="3400" dirty="0">
                <a:solidFill>
                  <a:schemeClr val="accent2"/>
                </a:solidFill>
                <a:latin typeface="+mj-lt"/>
                <a:ea typeface="+mn-ea"/>
                <a:cs typeface="Arial"/>
              </a:defRPr>
            </a:lvl1pPr>
          </a:lstStyle>
          <a:p>
            <a:pPr marL="0" lvl="0" algn="l"/>
            <a:r>
              <a:rPr lang="en-US" dirty="0"/>
              <a:t>Insert Title</a:t>
            </a:r>
            <a:br>
              <a:rPr lang="en-US" dirty="0"/>
            </a:br>
            <a:r>
              <a:rPr lang="en-US" dirty="0"/>
              <a:t>Here</a:t>
            </a:r>
          </a:p>
        </p:txBody>
      </p:sp>
      <p:sp>
        <p:nvSpPr>
          <p:cNvPr id="25" name="Text Placeholder 56"/>
          <p:cNvSpPr>
            <a:spLocks noGrp="1"/>
          </p:cNvSpPr>
          <p:nvPr>
            <p:ph type="body" sz="quarter" idx="21" hasCustomPrompt="1"/>
          </p:nvPr>
        </p:nvSpPr>
        <p:spPr>
          <a:xfrm>
            <a:off x="4572000" y="3642077"/>
            <a:ext cx="4158442" cy="409914"/>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cxnSp>
        <p:nvCxnSpPr>
          <p:cNvPr id="17" name="Straight Connector 16"/>
          <p:cNvCxnSpPr/>
          <p:nvPr/>
        </p:nvCxnSpPr>
        <p:spPr>
          <a:xfrm rot="5400000">
            <a:off x="2932269" y="2741456"/>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9468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breaker slide with customer logo">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2"/>
          <a:stretch>
            <a:fillRect/>
          </a:stretch>
        </p:blipFill>
        <p:spPr>
          <a:xfrm>
            <a:off x="5121" y="4471039"/>
            <a:ext cx="9133758" cy="2171061"/>
          </a:xfrm>
          <a:prstGeom prst="rect">
            <a:avLst/>
          </a:prstGeom>
        </p:spPr>
      </p:pic>
      <p:sp>
        <p:nvSpPr>
          <p:cNvPr id="11" name="Text Placeholder 12"/>
          <p:cNvSpPr>
            <a:spLocks noGrp="1"/>
          </p:cNvSpPr>
          <p:nvPr>
            <p:ph type="body" sz="quarter" idx="11" hasCustomPrompt="1"/>
          </p:nvPr>
        </p:nvSpPr>
        <p:spPr>
          <a:xfrm>
            <a:off x="674914" y="2667681"/>
            <a:ext cx="7794172" cy="663575"/>
          </a:xfrm>
        </p:spPr>
        <p:txBody>
          <a:bodyPr>
            <a:normAutofit/>
          </a:bodyPr>
          <a:lstStyle>
            <a:lvl1pPr algn="ctr">
              <a:buNone/>
              <a:defRPr lang="en-US" sz="3400" b="1" kern="1200" baseline="0" dirty="0" smtClean="0">
                <a:solidFill>
                  <a:schemeClr val="accent2"/>
                </a:solidFill>
                <a:latin typeface="+mj-lt"/>
                <a:ea typeface="+mn-ea"/>
                <a:cs typeface="Arial"/>
              </a:defRPr>
            </a:lvl1pPr>
          </a:lstStyle>
          <a:p>
            <a:pPr lvl="0"/>
            <a:r>
              <a:rPr lang="en-US" dirty="0"/>
              <a:t>Section Name Here</a:t>
            </a:r>
          </a:p>
        </p:txBody>
      </p:sp>
      <p:sp>
        <p:nvSpPr>
          <p:cNvPr id="12" name="Text Placeholder 12"/>
          <p:cNvSpPr>
            <a:spLocks noGrp="1"/>
          </p:cNvSpPr>
          <p:nvPr>
            <p:ph type="body" sz="quarter" idx="12" hasCustomPrompt="1"/>
          </p:nvPr>
        </p:nvSpPr>
        <p:spPr>
          <a:xfrm>
            <a:off x="674914" y="3441565"/>
            <a:ext cx="7794172" cy="389182"/>
          </a:xfrm>
        </p:spPr>
        <p:txBody>
          <a:bodyPr>
            <a:normAutofit/>
          </a:bodyPr>
          <a:lstStyle>
            <a:lvl1pPr algn="ctr">
              <a:buNone/>
              <a:defRPr lang="en-US" sz="1800" b="0" kern="1200" dirty="0" smtClean="0">
                <a:solidFill>
                  <a:schemeClr val="accent2"/>
                </a:solidFill>
                <a:latin typeface="+mj-lt"/>
                <a:ea typeface="+mn-ea"/>
                <a:cs typeface="Arial"/>
              </a:defRPr>
            </a:lvl1pPr>
          </a:lstStyle>
          <a:p>
            <a:pPr lvl="0"/>
            <a:r>
              <a:rPr lang="en-US" dirty="0"/>
              <a:t>Who what when where</a:t>
            </a:r>
          </a:p>
        </p:txBody>
      </p:sp>
      <p:sp>
        <p:nvSpPr>
          <p:cNvPr id="18" name="Picture Placeholder 9"/>
          <p:cNvSpPr>
            <a:spLocks noGrp="1"/>
          </p:cNvSpPr>
          <p:nvPr>
            <p:ph type="pic" sz="quarter" idx="10" hasCustomPrompt="1"/>
          </p:nvPr>
        </p:nvSpPr>
        <p:spPr>
          <a:xfrm>
            <a:off x="8012113" y="316140"/>
            <a:ext cx="903287" cy="848631"/>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416" y="183943"/>
            <a:ext cx="1014683" cy="1127426"/>
          </a:xfrm>
          <a:prstGeom prst="rect">
            <a:avLst/>
          </a:prstGeom>
        </p:spPr>
      </p:pic>
    </p:spTree>
    <p:extLst>
      <p:ext uri="{BB962C8B-B14F-4D97-AF65-F5344CB8AC3E}">
        <p14:creationId xmlns:p14="http://schemas.microsoft.com/office/powerpoint/2010/main" val="369646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slide with customer logo">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0" hasCustomPrompt="1"/>
          </p:nvPr>
        </p:nvSpPr>
        <p:spPr>
          <a:xfrm>
            <a:off x="2612799" y="1970769"/>
            <a:ext cx="1447572" cy="1643288"/>
          </a:xfrm>
        </p:spPr>
        <p:txBody>
          <a:bodyPr>
            <a:noAutofit/>
          </a:bodyPr>
          <a:lstStyle>
            <a:lvl1pPr marL="0" indent="0" algn="ctr">
              <a:buNone/>
              <a:defRPr sz="1100" baseline="0">
                <a:latin typeface="+mj-lt"/>
              </a:defRPr>
            </a:lvl1pPr>
          </a:lstStyle>
          <a:p>
            <a:r>
              <a:rPr lang="en-US" dirty="0"/>
              <a:t>Click here to add Customer / Partner Logo</a:t>
            </a:r>
            <a:endParaRPr lang="en-IN"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2" y="1666795"/>
            <a:ext cx="1872341" cy="2080380"/>
          </a:xfrm>
          <a:prstGeom prst="rect">
            <a:avLst/>
          </a:prstGeom>
        </p:spPr>
      </p:pic>
      <p:sp>
        <p:nvSpPr>
          <p:cNvPr id="16" name="Rectangle 15"/>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pic>
        <p:nvPicPr>
          <p:cNvPr id="17" name="Picture 16" descr="WIPRO PPT Design.jpg"/>
          <p:cNvPicPr>
            <a:picLocks noChangeAspect="1"/>
          </p:cNvPicPr>
          <p:nvPr/>
        </p:nvPicPr>
        <p:blipFill>
          <a:blip r:embed="rId3"/>
          <a:stretch>
            <a:fillRect/>
          </a:stretch>
        </p:blipFill>
        <p:spPr>
          <a:xfrm>
            <a:off x="5121" y="4471039"/>
            <a:ext cx="9133758" cy="2171061"/>
          </a:xfrm>
          <a:prstGeom prst="rect">
            <a:avLst/>
          </a:prstGeom>
        </p:spPr>
      </p:pic>
      <p:sp>
        <p:nvSpPr>
          <p:cNvPr id="23" name="Text Placeholder 56"/>
          <p:cNvSpPr>
            <a:spLocks noGrp="1"/>
          </p:cNvSpPr>
          <p:nvPr>
            <p:ph type="body" sz="quarter" idx="20" hasCustomPrompt="1"/>
          </p:nvPr>
        </p:nvSpPr>
        <p:spPr>
          <a:xfrm>
            <a:off x="4700110" y="2589327"/>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Your Name</a:t>
            </a:r>
            <a:endParaRPr lang="en-IN" dirty="0"/>
          </a:p>
        </p:txBody>
      </p:sp>
      <p:sp>
        <p:nvSpPr>
          <p:cNvPr id="24" name="Text Placeholder 56"/>
          <p:cNvSpPr>
            <a:spLocks noGrp="1"/>
          </p:cNvSpPr>
          <p:nvPr>
            <p:ph type="body" sz="quarter" idx="21" hasCustomPrompt="1"/>
          </p:nvPr>
        </p:nvSpPr>
        <p:spPr>
          <a:xfrm>
            <a:off x="4700110" y="3519388"/>
            <a:ext cx="4158442" cy="314777"/>
          </a:xfrm>
        </p:spPr>
        <p:txBody>
          <a:bodyPr>
            <a:noAutofit/>
          </a:bodyPr>
          <a:lstStyle>
            <a:lvl1pPr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Email ID</a:t>
            </a:r>
            <a:endParaRPr lang="en-IN" dirty="0"/>
          </a:p>
        </p:txBody>
      </p:sp>
      <p:sp>
        <p:nvSpPr>
          <p:cNvPr id="10" name="Title 3"/>
          <p:cNvSpPr>
            <a:spLocks noGrp="1"/>
          </p:cNvSpPr>
          <p:nvPr>
            <p:ph type="ctrTitle" hasCustomPrompt="1"/>
          </p:nvPr>
        </p:nvSpPr>
        <p:spPr>
          <a:xfrm>
            <a:off x="4700110" y="1767649"/>
            <a:ext cx="4203553" cy="553998"/>
          </a:xfrm>
        </p:spPr>
        <p:txBody>
          <a:bodyPr/>
          <a:lstStyle>
            <a:lvl1pPr>
              <a:defRPr>
                <a:solidFill>
                  <a:schemeClr val="accent2"/>
                </a:solidFill>
                <a:latin typeface="+mj-lt"/>
              </a:defRPr>
            </a:lvl1pPr>
          </a:lstStyle>
          <a:p>
            <a:r>
              <a:rPr lang="en-US" dirty="0"/>
              <a:t>Thank you</a:t>
            </a:r>
          </a:p>
        </p:txBody>
      </p:sp>
      <p:cxnSp>
        <p:nvCxnSpPr>
          <p:cNvPr id="11" name="Straight Connector 10"/>
          <p:cNvCxnSpPr/>
          <p:nvPr/>
        </p:nvCxnSpPr>
        <p:spPr>
          <a:xfrm rot="5400000">
            <a:off x="2964607" y="2781258"/>
            <a:ext cx="2754000" cy="1588"/>
          </a:xfrm>
          <a:prstGeom prst="line">
            <a:avLst/>
          </a:prstGeom>
          <a:ln w="19050">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56"/>
          <p:cNvSpPr>
            <a:spLocks noGrp="1"/>
          </p:cNvSpPr>
          <p:nvPr>
            <p:ph type="body" sz="quarter" idx="22" hasCustomPrompt="1"/>
          </p:nvPr>
        </p:nvSpPr>
        <p:spPr>
          <a:xfrm>
            <a:off x="4706206" y="3052623"/>
            <a:ext cx="4158442" cy="373330"/>
          </a:xfrm>
        </p:spPr>
        <p:txBody>
          <a:bodyPr>
            <a:noAutofit/>
          </a:bodyPr>
          <a:lstStyle>
            <a:lvl1pPr marL="0" indent="0" algn="l">
              <a:buNone/>
              <a:defRPr kumimoji="0" lang="en-IN"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Designation</a:t>
            </a:r>
            <a:endParaRPr lang="en-IN" dirty="0"/>
          </a:p>
        </p:txBody>
      </p:sp>
    </p:spTree>
    <p:extLst>
      <p:ext uri="{BB962C8B-B14F-4D97-AF65-F5344CB8AC3E}">
        <p14:creationId xmlns:p14="http://schemas.microsoft.com/office/powerpoint/2010/main" val="2347074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67200" y="1746831"/>
            <a:ext cx="4635500" cy="1554480"/>
          </a:xfrm>
          <a:prstGeom prst="rect">
            <a:avLst/>
          </a:prstGeom>
          <a:noFill/>
        </p:spPr>
        <p:txBody>
          <a:bodyPr wrap="square" rtlCol="0" anchor="ctr">
            <a:noAutofit/>
          </a:bodyPr>
          <a:lstStyle>
            <a:lvl1pPr marL="0" algn="l">
              <a:defRPr lang="en-US" sz="3800" u="sng" dirty="0">
                <a:solidFill>
                  <a:schemeClr val="accent1"/>
                </a:solidFill>
                <a:latin typeface="+mj-lt"/>
                <a:ea typeface="+mn-ea"/>
                <a:cs typeface="Arial"/>
              </a:defRPr>
            </a:lvl1pPr>
          </a:lstStyle>
          <a:p>
            <a:pPr marL="0" lvl="0" algn="l"/>
            <a:r>
              <a:rPr lang="en-US" dirty="0"/>
              <a:t>Insert Title Here </a:t>
            </a:r>
            <a:br>
              <a:rPr lang="en-US" dirty="0"/>
            </a:br>
            <a:r>
              <a:rPr lang="en-US" dirty="0"/>
              <a:t>in two lines</a:t>
            </a:r>
          </a:p>
        </p:txBody>
      </p:sp>
      <p:cxnSp>
        <p:nvCxnSpPr>
          <p:cNvPr id="9" name="Straight Connector 8"/>
          <p:cNvCxnSpPr>
            <a:cxnSpLocks/>
          </p:cNvCxnSpPr>
          <p:nvPr/>
        </p:nvCxnSpPr>
        <p:spPr>
          <a:xfrm>
            <a:off x="3769835" y="2528304"/>
            <a:ext cx="0" cy="1799491"/>
          </a:xfrm>
          <a:prstGeom prst="line">
            <a:avLst/>
          </a:prstGeom>
          <a:ln w="19050">
            <a:solidFill>
              <a:schemeClr val="bg2">
                <a:lumMod val="50000"/>
              </a:schemeClr>
            </a:solidFill>
            <a:miter lim="400000"/>
          </a:ln>
        </p:spPr>
      </p:cxnSp>
      <p:sp>
        <p:nvSpPr>
          <p:cNvPr id="22" name="Footer Placeholder 4"/>
          <p:cNvSpPr txBox="1">
            <a:spLocks/>
          </p:cNvSpPr>
          <p:nvPr userDrawn="1"/>
        </p:nvSpPr>
        <p:spPr>
          <a:xfrm>
            <a:off x="7137104" y="6639315"/>
            <a:ext cx="52814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 2017</a:t>
            </a:r>
            <a:r>
              <a:rPr lang="en-US" sz="600" b="0" u="none" baseline="0" dirty="0">
                <a:solidFill>
                  <a:schemeClr val="accent2"/>
                </a:solidFill>
              </a:rPr>
              <a:t> </a:t>
            </a:r>
            <a:r>
              <a:rPr lang="en-US" sz="600" b="0" u="none" dirty="0">
                <a:solidFill>
                  <a:schemeClr val="accent2"/>
                </a:solidFill>
              </a:rPr>
              <a:t> Wipro</a:t>
            </a:r>
          </a:p>
        </p:txBody>
      </p:sp>
      <p:sp>
        <p:nvSpPr>
          <p:cNvPr id="23" name="Footer Placeholder 4"/>
          <p:cNvSpPr txBox="1">
            <a:spLocks/>
          </p:cNvSpPr>
          <p:nvPr userDrawn="1"/>
        </p:nvSpPr>
        <p:spPr>
          <a:xfrm>
            <a:off x="7786287" y="6639315"/>
            <a:ext cx="401884"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wipro.com</a:t>
            </a:r>
          </a:p>
        </p:txBody>
      </p:sp>
      <p:sp>
        <p:nvSpPr>
          <p:cNvPr id="24" name="Footer Placeholder 4"/>
          <p:cNvSpPr txBox="1">
            <a:spLocks/>
          </p:cNvSpPr>
          <p:nvPr userDrawn="1"/>
        </p:nvSpPr>
        <p:spPr>
          <a:xfrm>
            <a:off x="8309214" y="6639315"/>
            <a:ext cx="454030" cy="148963"/>
          </a:xfrm>
          <a:prstGeom prst="rect">
            <a:avLst/>
          </a:prstGeom>
          <a:noFill/>
        </p:spPr>
        <p:txBody>
          <a:bodyPr vert="horz" lIns="0" tIns="45720" rIns="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600" b="0" u="none" dirty="0">
                <a:solidFill>
                  <a:schemeClr val="accent2"/>
                </a:solidFill>
              </a:rPr>
              <a:t>confidential</a:t>
            </a:r>
          </a:p>
        </p:txBody>
      </p:sp>
      <p:sp>
        <p:nvSpPr>
          <p:cNvPr id="15" name="Subtitle 2"/>
          <p:cNvSpPr>
            <a:spLocks noGrp="1"/>
          </p:cNvSpPr>
          <p:nvPr>
            <p:ph type="subTitle" idx="1" hasCustomPrompt="1"/>
          </p:nvPr>
        </p:nvSpPr>
        <p:spPr>
          <a:xfrm>
            <a:off x="4267201" y="3807691"/>
            <a:ext cx="3190875" cy="200443"/>
          </a:xfrm>
          <a:prstGeom prst="rect">
            <a:avLst/>
          </a:prstGeom>
          <a:noFill/>
        </p:spPr>
        <p:txBody>
          <a:bodyPr wrap="square" tIns="0" bIns="0" rtlCol="0" anchor="ctr">
            <a:no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150" b="1">
                <a:solidFill>
                  <a:schemeClr val="accent2"/>
                </a:solidFill>
                <a:latin typeface="+mj-lt"/>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Presenter’s first and last name </a:t>
            </a:r>
          </a:p>
        </p:txBody>
      </p:sp>
      <p:sp>
        <p:nvSpPr>
          <p:cNvPr id="18" name="Text Placeholder 16"/>
          <p:cNvSpPr>
            <a:spLocks noGrp="1"/>
          </p:cNvSpPr>
          <p:nvPr>
            <p:ph type="body" sz="quarter" idx="10" hasCustomPrompt="1"/>
          </p:nvPr>
        </p:nvSpPr>
        <p:spPr>
          <a:xfrm>
            <a:off x="4267201" y="4112029"/>
            <a:ext cx="3190875" cy="199083"/>
          </a:xfrm>
          <a:prstGeom prst="rect">
            <a:avLst/>
          </a:prstGeom>
        </p:spPr>
        <p:txBody>
          <a:bodyPr tIns="0" bIns="0" anchor="ctr">
            <a:noAutofit/>
          </a:bodyPr>
          <a:lstStyle>
            <a:lvl1pPr>
              <a:buNone/>
              <a:defRPr kumimoji="0" lang="en-US" sz="95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
        <p:nvSpPr>
          <p:cNvPr id="19" name="Text Placeholder 16"/>
          <p:cNvSpPr>
            <a:spLocks noGrp="1"/>
          </p:cNvSpPr>
          <p:nvPr>
            <p:ph type="body" sz="quarter" idx="11" hasCustomPrompt="1"/>
          </p:nvPr>
        </p:nvSpPr>
        <p:spPr>
          <a:xfrm>
            <a:off x="4267201" y="4464051"/>
            <a:ext cx="3190875" cy="186360"/>
          </a:xfrm>
          <a:prstGeom prst="rect">
            <a:avLst/>
          </a:prstGeom>
        </p:spPr>
        <p:txBody>
          <a:bodyPr tIns="0" bIns="0" anchor="ctr">
            <a:noAutofit/>
          </a:bodyPr>
          <a:lstStyle>
            <a:lvl1pPr>
              <a:buNone/>
              <a:defRPr kumimoji="0" lang="en-US" sz="900" b="1" i="0" u="none" strike="noStrike" kern="1200" cap="none" spc="0" normalizeH="0" baseline="0" noProof="0" dirty="0" smtClean="0">
                <a:ln>
                  <a:noFill/>
                </a:ln>
                <a:solidFill>
                  <a:schemeClr val="accent2"/>
                </a:solidFill>
                <a:effectLst/>
                <a:uLnTx/>
                <a:uFillTx/>
                <a:latin typeface="+mj-lt"/>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Date</a:t>
            </a:r>
          </a:p>
        </p:txBody>
      </p:sp>
      <p:sp>
        <p:nvSpPr>
          <p:cNvPr id="17" name="Shape 257"/>
          <p:cNvSpPr txBox="1">
            <a:spLocks/>
          </p:cNvSpPr>
          <p:nvPr userDrawn="1"/>
        </p:nvSpPr>
        <p:spPr>
          <a:xfrm>
            <a:off x="8884289" y="6583847"/>
            <a:ext cx="197169" cy="259900"/>
          </a:xfrm>
          <a:prstGeom prst="rect">
            <a:avLst/>
          </a:prstGeom>
          <a:noFill/>
          <a:extLst>
            <a:ext uri="{C572A759-6A51-4108-AA02-DFA0A04FC94B}">
              <ma14:wrappingTextBoxFlag xmlns="" xmlns:ma14="http://schemas.microsoft.com/office/mac/drawingml/2011/main" val="1"/>
            </a:ext>
          </a:extLst>
        </p:spPr>
        <p:txBody>
          <a:bodyPr vert="horz" lIns="0" tIns="45720" rIns="0" bIns="4572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600" noProof="0" smtClean="0">
                <a:sym typeface="Arial"/>
              </a:rPr>
              <a:pPr lvl="0"/>
              <a:t>‹#›</a:t>
            </a:fld>
            <a:endParaRPr lang="en-GB" sz="600" noProof="0" dirty="0">
              <a:sym typeface="Arial"/>
            </a:endParaRPr>
          </a:p>
        </p:txBody>
      </p:sp>
      <p:cxnSp>
        <p:nvCxnSpPr>
          <p:cNvPr id="21" name="Lige forbindelse 8"/>
          <p:cNvCxnSpPr>
            <a:cxnSpLocks/>
          </p:cNvCxnSpPr>
          <p:nvPr userDrawn="1"/>
        </p:nvCxnSpPr>
        <p:spPr>
          <a:xfrm>
            <a:off x="7162799" y="6594996"/>
            <a:ext cx="19836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 y="1917141"/>
            <a:ext cx="2732400" cy="3059307"/>
          </a:xfrm>
          <a:prstGeom prst="rect">
            <a:avLst/>
          </a:prstGeom>
        </p:spPr>
      </p:pic>
    </p:spTree>
    <p:extLst>
      <p:ext uri="{BB962C8B-B14F-4D97-AF65-F5344CB8AC3E}">
        <p14:creationId xmlns:p14="http://schemas.microsoft.com/office/powerpoint/2010/main" val="225031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latin typeface="+mj-lt"/>
            </a:endParaRPr>
          </a:p>
        </p:txBody>
      </p:sp>
      <p:sp>
        <p:nvSpPr>
          <p:cNvPr id="6" name="Text Placeholder 3"/>
          <p:cNvSpPr>
            <a:spLocks noGrp="1"/>
          </p:cNvSpPr>
          <p:nvPr>
            <p:ph type="body" sz="quarter" idx="11" hasCustomPrompt="1"/>
          </p:nvPr>
        </p:nvSpPr>
        <p:spPr>
          <a:xfrm>
            <a:off x="469901" y="2560320"/>
            <a:ext cx="8229600" cy="640080"/>
          </a:xfrm>
        </p:spPr>
        <p:txBody>
          <a:bodyPr>
            <a:normAutofit/>
          </a:bodyPr>
          <a:lstStyle>
            <a:lvl1pPr algn="ctr">
              <a:buNone/>
              <a:defRPr kumimoji="0" lang="en-US" sz="3400" b="1"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352800"/>
            <a:ext cx="8229600" cy="457200"/>
          </a:xfrm>
        </p:spPr>
        <p:txBody>
          <a:bodyPr>
            <a:normAutofit/>
          </a:bodyPr>
          <a:lstStyle>
            <a:lvl1pPr algn="ctr">
              <a:buNone/>
              <a:defRPr kumimoji="0" lang="en-US" sz="1800" b="0" i="0" u="none" strike="noStrike" kern="1200" cap="none" spc="0" normalizeH="0" baseline="0" noProof="0" dirty="0" smtClean="0">
                <a:ln>
                  <a:noFill/>
                </a:ln>
                <a:solidFill>
                  <a:schemeClr val="accent2"/>
                </a:solidFill>
                <a:effectLst/>
                <a:uLnTx/>
                <a:uFillTx/>
                <a:latin typeface="+mj-lt"/>
                <a:ea typeface="+mn-ea"/>
                <a:cs typeface="Arial"/>
              </a:defRPr>
            </a:lvl1pPr>
          </a:lstStyle>
          <a:p>
            <a:pPr lvl="0"/>
            <a:r>
              <a:rPr lang="en-US" dirty="0"/>
              <a:t>Who what when where</a:t>
            </a:r>
          </a:p>
        </p:txBody>
      </p:sp>
      <p:pic>
        <p:nvPicPr>
          <p:cNvPr id="7" name="Picture 6" descr="WIPRO PPT Design.jpg"/>
          <p:cNvPicPr>
            <a:picLocks noChangeAspect="1"/>
          </p:cNvPicPr>
          <p:nvPr/>
        </p:nvPicPr>
        <p:blipFill>
          <a:blip r:embed="rId2"/>
          <a:stretch>
            <a:fillRect/>
          </a:stretch>
        </p:blipFill>
        <p:spPr>
          <a:xfrm>
            <a:off x="5121" y="4471039"/>
            <a:ext cx="9133758" cy="21710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685" y="107003"/>
            <a:ext cx="1044839" cy="11609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a:t>Click to edit Master title style</a:t>
            </a:r>
            <a:endParaRPr lang="en-US" dirty="0"/>
          </a:p>
        </p:txBody>
      </p:sp>
      <p:sp>
        <p:nvSpPr>
          <p:cNvPr id="6" name="Text Placeholder 2"/>
          <p:cNvSpPr>
            <a:spLocks noGrp="1"/>
          </p:cNvSpPr>
          <p:nvPr>
            <p:ph idx="1"/>
          </p:nvPr>
        </p:nvSpPr>
        <p:spPr>
          <a:xfrm>
            <a:off x="457200" y="1144964"/>
            <a:ext cx="8229600" cy="5148260"/>
          </a:xfrm>
          <a:prstGeom prst="rect">
            <a:avLst/>
          </a:prstGeom>
        </p:spPr>
        <p:txBody>
          <a:bodyPr anchor="t">
            <a:normAutofit/>
          </a:bodyPr>
          <a:lstStyle>
            <a:lvl1pPr>
              <a:defRPr sz="2400"/>
            </a:lvl1pPr>
            <a:lvl2pPr>
              <a:defRPr sz="20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60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1">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457200" y="109154"/>
            <a:ext cx="8229600" cy="5539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a:solidFill>
                  <a:schemeClr val="accent2"/>
                </a:solidFill>
              </a:defRPr>
            </a:lvl1pPr>
          </a:lstStyle>
          <a:p>
            <a:pPr marL="0" lvl="0" eaLnBrk="0" hangingPunct="0">
              <a:spcBef>
                <a:spcPct val="20000"/>
              </a:spcBef>
            </a:pPr>
            <a:r>
              <a:rPr lang="en-US" dirty="0"/>
              <a:t>Two Columns</a:t>
            </a:r>
          </a:p>
        </p:txBody>
      </p:sp>
      <p:sp>
        <p:nvSpPr>
          <p:cNvPr id="6" name="Text Placeholder 6"/>
          <p:cNvSpPr>
            <a:spLocks noGrp="1"/>
          </p:cNvSpPr>
          <p:nvPr>
            <p:ph type="body" sz="quarter" idx="11" hasCustomPrompt="1"/>
          </p:nvPr>
        </p:nvSpPr>
        <p:spPr>
          <a:xfrm>
            <a:off x="752041"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12" name="Text Placeholder 6"/>
          <p:cNvSpPr>
            <a:spLocks noGrp="1"/>
          </p:cNvSpPr>
          <p:nvPr>
            <p:ph type="body" sz="quarter" idx="12" hasCustomPrompt="1"/>
          </p:nvPr>
        </p:nvSpPr>
        <p:spPr>
          <a:xfrm>
            <a:off x="4958280" y="1667435"/>
            <a:ext cx="3497227" cy="4336293"/>
          </a:xfrm>
          <a:noFill/>
        </p:spPr>
        <p:txBody>
          <a:bodyPr/>
          <a:lstStyle>
            <a:lvl1pPr marL="171450" indent="-171450">
              <a:spcBef>
                <a:spcPts val="1200"/>
              </a:spcBef>
              <a:buClr>
                <a:srgbClr val="00B0F0"/>
              </a:buClr>
              <a:buFont typeface="Wingdings" panose="05000000000000000000" pitchFamily="2" charset="2"/>
              <a:buChar char="§"/>
              <a:defRPr sz="1800" baseline="0"/>
            </a:lvl1pPr>
          </a:lstStyle>
          <a:p>
            <a:pPr lvl="0"/>
            <a:r>
              <a:rPr lang="en-US" dirty="0"/>
              <a:t>Column content slide – This is a slide with 2 columns and you can have text in bullet points under each column. You can have separate header for each of the columns in the blue box provided on top of each of the columns.</a:t>
            </a:r>
          </a:p>
          <a:p>
            <a:pPr lvl="0"/>
            <a:r>
              <a:rPr lang="en-US" dirty="0"/>
              <a:t>Heading font size of the column should remain at 30 and the column content font size should not reduce beyond 16.</a:t>
            </a:r>
          </a:p>
        </p:txBody>
      </p:sp>
      <p:sp>
        <p:nvSpPr>
          <p:cNvPr id="20" name="Text Placeholder 6"/>
          <p:cNvSpPr>
            <a:spLocks noGrp="1"/>
          </p:cNvSpPr>
          <p:nvPr>
            <p:ph type="body" sz="quarter" idx="13" hasCustomPrompt="1"/>
          </p:nvPr>
        </p:nvSpPr>
        <p:spPr>
          <a:xfrm>
            <a:off x="752041"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a:t>Click to Add Title</a:t>
            </a:r>
          </a:p>
        </p:txBody>
      </p:sp>
      <p:sp>
        <p:nvSpPr>
          <p:cNvPr id="21" name="Text Placeholder 6"/>
          <p:cNvSpPr>
            <a:spLocks noGrp="1"/>
          </p:cNvSpPr>
          <p:nvPr>
            <p:ph type="body" sz="quarter" idx="14" hasCustomPrompt="1"/>
          </p:nvPr>
        </p:nvSpPr>
        <p:spPr>
          <a:xfrm>
            <a:off x="4958279" y="914401"/>
            <a:ext cx="3497227" cy="645459"/>
          </a:xfrm>
          <a:noFill/>
          <a:ln>
            <a:solidFill>
              <a:schemeClr val="accent2">
                <a:lumMod val="20000"/>
                <a:lumOff val="80000"/>
              </a:schemeClr>
            </a:solidFill>
          </a:ln>
        </p:spPr>
        <p:txBody>
          <a:bodyPr anchor="ctr"/>
          <a:lstStyle>
            <a:lvl1pPr marL="0" indent="0" algn="ctr">
              <a:spcBef>
                <a:spcPts val="1200"/>
              </a:spcBef>
              <a:buClr>
                <a:srgbClr val="00B0F0"/>
              </a:buClr>
              <a:buFontTx/>
              <a:buNone/>
              <a:defRPr sz="2000" b="1" baseline="0"/>
            </a:lvl1pPr>
          </a:lstStyle>
          <a:p>
            <a:pPr lvl="0"/>
            <a:r>
              <a:rPr lang="en-US" dirty="0"/>
              <a:t>Click to Add 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ull image sli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86400"/>
          </a:xfrm>
        </p:spPr>
        <p:txBody>
          <a:bodyPr anchor="ctr">
            <a:normAutofit/>
          </a:bodyPr>
          <a:lstStyle>
            <a:lvl1pPr algn="ctr">
              <a:buNone/>
              <a:defRPr sz="5400" baseline="0">
                <a:solidFill>
                  <a:schemeClr val="accent2"/>
                </a:solidFill>
              </a:defRPr>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2">
              <a:lumMod val="20000"/>
              <a:lumOff val="80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1800" b="1" kern="1200" baseline="0" dirty="0" smtClean="0">
                <a:solidFill>
                  <a:schemeClr val="accent2"/>
                </a:solidFill>
                <a:latin typeface="+mj-lt"/>
                <a:ea typeface="+mn-ea"/>
                <a:cs typeface="Arial" pitchFamily="34" charset="0"/>
              </a:defRPr>
            </a:lvl1pPr>
          </a:lstStyle>
          <a:p>
            <a:pPr lvl="0"/>
            <a:r>
              <a:rPr lang="en-US" dirty="0"/>
              <a:t>Insert Text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Full image slide covering the full area">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9144000" cy="6551407"/>
          </a:xfrm>
        </p:spPr>
        <p:txBody>
          <a:bodyPr anchor="ctr">
            <a:normAutofit/>
          </a:bodyPr>
          <a:lstStyle>
            <a:lvl1pPr algn="ctr">
              <a:buNone/>
              <a:defRPr sz="5400" baseline="0">
                <a:solidFill>
                  <a:schemeClr val="accent2"/>
                </a:solidFill>
              </a:defRPr>
            </a:lvl1pPr>
          </a:lstStyle>
          <a:p>
            <a:r>
              <a:rPr lang="en-US" dirty="0"/>
              <a:t>Click Icon to Add Picture</a:t>
            </a:r>
            <a:endParaRPr lang="en-IN" dirty="0"/>
          </a:p>
        </p:txBody>
      </p:sp>
    </p:spTree>
    <p:extLst>
      <p:ext uri="{BB962C8B-B14F-4D97-AF65-F5344CB8AC3E}">
        <p14:creationId xmlns:p14="http://schemas.microsoft.com/office/powerpoint/2010/main" val="2917933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Vertical image with paragraph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48640"/>
          </a:xfrm>
        </p:spPr>
        <p:txBody>
          <a:bodyPr/>
          <a:lstStyle>
            <a:lvl1pPr>
              <a:defRPr>
                <a:solidFill>
                  <a:schemeClr val="accent2"/>
                </a:solidFill>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a:t>Click icon to add picture</a:t>
            </a:r>
            <a:endParaRPr lang="en-IN" dirty="0"/>
          </a:p>
        </p:txBody>
      </p:sp>
      <p:sp>
        <p:nvSpPr>
          <p:cNvPr id="7" name="Text Placeholder 6"/>
          <p:cNvSpPr>
            <a:spLocks noGrp="1"/>
          </p:cNvSpPr>
          <p:nvPr>
            <p:ph type="body" sz="quarter" idx="11" hasCustomPrompt="1"/>
          </p:nvPr>
        </p:nvSpPr>
        <p:spPr>
          <a:xfrm>
            <a:off x="5248740" y="2204357"/>
            <a:ext cx="3429000" cy="3063240"/>
          </a:xfrm>
        </p:spPr>
        <p:txBody>
          <a:bodyPr/>
          <a:lstStyle>
            <a:lvl1pPr marL="0" indent="0">
              <a:spcBef>
                <a:spcPts val="1200"/>
              </a:spcBef>
              <a:buNone/>
              <a:defRPr sz="2000" baseline="0"/>
            </a:lvl1pPr>
          </a:lstStyle>
          <a:p>
            <a:pPr lvl="0"/>
            <a:r>
              <a:rPr lang="en-US" dirty="0"/>
              <a:t>This vertical image should be aligned left and centered vertically on the slide. Paragraph text should be centered vertically to the image. Insert text here. Keep text as minimal as possible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image with bullet point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48140" y="140511"/>
            <a:ext cx="8229600" cy="553998"/>
          </a:xfrm>
        </p:spPr>
        <p:txBody>
          <a:bodyPr/>
          <a:lstStyle>
            <a:lvl1pPr>
              <a:defRPr>
                <a:solidFill>
                  <a:schemeClr val="accent2"/>
                </a:solidFill>
              </a:defRPr>
            </a:lvl1pPr>
          </a:lstStyle>
          <a:p>
            <a:r>
              <a:rPr lang="en-US" dirty="0"/>
              <a:t>Vertical Image with Bullet Points</a:t>
            </a:r>
            <a:endParaRPr lang="en-IN" dirty="0"/>
          </a:p>
        </p:txBody>
      </p:sp>
      <p:sp>
        <p:nvSpPr>
          <p:cNvPr id="11" name="Picture Placeholder 8"/>
          <p:cNvSpPr>
            <a:spLocks noGrp="1"/>
          </p:cNvSpPr>
          <p:nvPr>
            <p:ph type="pic" sz="quarter" idx="10"/>
          </p:nvPr>
        </p:nvSpPr>
        <p:spPr>
          <a:xfrm>
            <a:off x="448140" y="1208314"/>
            <a:ext cx="4343400" cy="5029200"/>
          </a:xfrm>
        </p:spPr>
        <p:txBody>
          <a:bodyPr/>
          <a:lstStyle>
            <a:lvl1pPr>
              <a:buNone/>
              <a:defRPr>
                <a:solidFill>
                  <a:schemeClr val="accent2"/>
                </a:solidFill>
              </a:defRPr>
            </a:lvl1pPr>
          </a:lstStyle>
          <a:p>
            <a:r>
              <a:rPr lang="en-US"/>
              <a:t>Click icon to add picture</a:t>
            </a:r>
            <a:endParaRPr lang="en-IN" dirty="0"/>
          </a:p>
        </p:txBody>
      </p:sp>
      <p:sp>
        <p:nvSpPr>
          <p:cNvPr id="14" name="Text Placeholder 6"/>
          <p:cNvSpPr>
            <a:spLocks noGrp="1"/>
          </p:cNvSpPr>
          <p:nvPr>
            <p:ph type="body" sz="quarter" idx="11" hasCustomPrompt="1"/>
          </p:nvPr>
        </p:nvSpPr>
        <p:spPr>
          <a:xfrm>
            <a:off x="5248740" y="1204856"/>
            <a:ext cx="3429000" cy="5217458"/>
          </a:xfrm>
        </p:spPr>
        <p:txBody>
          <a:bodyPr/>
          <a:lstStyle>
            <a:lvl1pPr marL="342900" marR="0" indent="-342900" algn="l" defTabSz="457200" rtl="0" eaLnBrk="1" fontAlgn="auto" latinLnBrk="0" hangingPunct="1">
              <a:lnSpc>
                <a:spcPct val="100000"/>
              </a:lnSpc>
              <a:spcBef>
                <a:spcPts val="1200"/>
              </a:spcBef>
              <a:spcAft>
                <a:spcPts val="0"/>
              </a:spcAft>
              <a:buClr>
                <a:srgbClr val="00B0F0"/>
              </a:buClr>
              <a:buSzTx/>
              <a:buFont typeface="Wingdings" pitchFamily="2" charset="2"/>
              <a:buChar char="§"/>
              <a:tabLst/>
              <a:defRPr sz="2000" baseline="0"/>
            </a:lvl1pPr>
          </a:lstStyle>
          <a:p>
            <a:pPr lvl="0"/>
            <a:r>
              <a:rPr lang="en-US" dirty="0"/>
              <a:t>This vertical image should be aligned left and centered vertically on the slide. Paragraph text should be centered vertically to the image. Insert text here. Keep text as minimal as possible</a:t>
            </a:r>
            <a:br>
              <a:rPr lang="en-US" dirty="0"/>
            </a:br>
            <a:r>
              <a:rPr lang="en-US" dirty="0"/>
              <a:t>This vertical image should be aligned left and centered vertically on the slide.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09154"/>
            <a:ext cx="8229600" cy="54864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norm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457200" y="1144964"/>
            <a:ext cx="8229600" cy="5166360"/>
          </a:xfrm>
          <a:prstGeom prst="rect">
            <a:avLst/>
          </a:prstGeom>
        </p:spPr>
        <p:txBody>
          <a:bodyPr lIns="45720" tIns="45720" rIns="45720" bIns="4572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txBox="1">
            <a:spLocks/>
          </p:cNvSpPr>
          <p:nvPr/>
        </p:nvSpPr>
        <p:spPr>
          <a:xfrm>
            <a:off x="2926080" y="6673207"/>
            <a:ext cx="329184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accent2"/>
                </a:solidFill>
              </a:rPr>
              <a:t>© 2015</a:t>
            </a:r>
            <a:r>
              <a:rPr lang="en-US" b="0" u="none" baseline="0" dirty="0">
                <a:solidFill>
                  <a:schemeClr val="accent2"/>
                </a:solidFill>
              </a:rPr>
              <a:t> </a:t>
            </a:r>
            <a:r>
              <a:rPr lang="en-US" b="0" u="none" dirty="0">
                <a:solidFill>
                  <a:schemeClr val="accent2"/>
                </a:solidFill>
              </a:rPr>
              <a:t> WIPRO LTD  |  WWW.WIPRO.COM  |  </a:t>
            </a:r>
            <a:r>
              <a:rPr lang="en-US" sz="800" b="0" i="0" u="none" kern="1200" dirty="0">
                <a:solidFill>
                  <a:schemeClr val="accent2"/>
                </a:solidFill>
                <a:effectLst/>
                <a:latin typeface="Arial" pitchFamily="34" charset="0"/>
                <a:ea typeface="+mn-ea"/>
                <a:cs typeface="Arial" pitchFamily="34" charset="0"/>
              </a:rPr>
              <a:t>CONFIDENTIAL</a:t>
            </a:r>
            <a:endParaRPr lang="en-US" b="0" u="none" dirty="0">
              <a:solidFill>
                <a:schemeClr val="accent2"/>
              </a:solidFill>
            </a:endParaRP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accent2"/>
                </a:solidFill>
              </a:rPr>
              <a:pPr algn="l"/>
              <a:t>‹#›</a:t>
            </a:fld>
            <a:endParaRPr lang="en-US" sz="1000" dirty="0">
              <a:solidFill>
                <a:schemeClr val="accent2"/>
              </a:solidFill>
            </a:endParaRPr>
          </a:p>
        </p:txBody>
      </p:sp>
      <p:grpSp>
        <p:nvGrpSpPr>
          <p:cNvPr id="63" name="Group 62"/>
          <p:cNvGrpSpPr/>
          <p:nvPr/>
        </p:nvGrpSpPr>
        <p:grpSpPr>
          <a:xfrm>
            <a:off x="0" y="760413"/>
            <a:ext cx="9145588" cy="25200"/>
            <a:chOff x="0" y="3408363"/>
            <a:chExt cx="9145588" cy="41275"/>
          </a:xfrm>
        </p:grpSpPr>
        <p:sp>
          <p:nvSpPr>
            <p:cNvPr id="64" name="AutoShape 3"/>
            <p:cNvSpPr>
              <a:spLocks noChangeAspect="1" noChangeArrowheads="1" noTextEdit="1"/>
            </p:cNvSpPr>
            <p:nvPr/>
          </p:nvSpPr>
          <p:spPr bwMode="auto">
            <a:xfrm>
              <a:off x="0" y="3408363"/>
              <a:ext cx="9144000" cy="41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5" name="Rectangle 5"/>
            <p:cNvSpPr>
              <a:spLocks noChangeArrowheads="1"/>
            </p:cNvSpPr>
            <p:nvPr/>
          </p:nvSpPr>
          <p:spPr bwMode="auto">
            <a:xfrm>
              <a:off x="0" y="3408363"/>
              <a:ext cx="182563"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6" name="Rectangle 6"/>
            <p:cNvSpPr>
              <a:spLocks noChangeArrowheads="1"/>
            </p:cNvSpPr>
            <p:nvPr/>
          </p:nvSpPr>
          <p:spPr bwMode="auto">
            <a:xfrm>
              <a:off x="0" y="3408363"/>
              <a:ext cx="365125" cy="41275"/>
            </a:xfrm>
            <a:prstGeom prst="rect">
              <a:avLst/>
            </a:prstGeom>
            <a:solidFill>
              <a:srgbClr val="E31E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7" name="Rectangle 7"/>
            <p:cNvSpPr>
              <a:spLocks noChangeArrowheads="1"/>
            </p:cNvSpPr>
            <p:nvPr/>
          </p:nvSpPr>
          <p:spPr bwMode="auto">
            <a:xfrm>
              <a:off x="182563" y="3408363"/>
              <a:ext cx="366713" cy="41275"/>
            </a:xfrm>
            <a:prstGeom prst="rect">
              <a:avLst/>
            </a:prstGeom>
            <a:solidFill>
              <a:srgbClr val="E42C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8" name="Rectangle 8"/>
            <p:cNvSpPr>
              <a:spLocks noChangeArrowheads="1"/>
            </p:cNvSpPr>
            <p:nvPr/>
          </p:nvSpPr>
          <p:spPr bwMode="auto">
            <a:xfrm>
              <a:off x="365125" y="3408363"/>
              <a:ext cx="366713" cy="41275"/>
            </a:xfrm>
            <a:prstGeom prst="rect">
              <a:avLst/>
            </a:prstGeom>
            <a:solidFill>
              <a:srgbClr val="E53A2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69" name="Rectangle 9"/>
            <p:cNvSpPr>
              <a:spLocks noChangeArrowheads="1"/>
            </p:cNvSpPr>
            <p:nvPr/>
          </p:nvSpPr>
          <p:spPr bwMode="auto">
            <a:xfrm>
              <a:off x="549275" y="3408363"/>
              <a:ext cx="365125" cy="41275"/>
            </a:xfrm>
            <a:prstGeom prst="rect">
              <a:avLst/>
            </a:prstGeom>
            <a:solidFill>
              <a:srgbClr val="E7462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0" name="Rectangle 10"/>
            <p:cNvSpPr>
              <a:spLocks noChangeArrowheads="1"/>
            </p:cNvSpPr>
            <p:nvPr/>
          </p:nvSpPr>
          <p:spPr bwMode="auto">
            <a:xfrm>
              <a:off x="731838" y="3408363"/>
              <a:ext cx="365125" cy="41275"/>
            </a:xfrm>
            <a:prstGeom prst="rect">
              <a:avLst/>
            </a:prstGeom>
            <a:solidFill>
              <a:srgbClr val="E8512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1" name="Rectangle 11"/>
            <p:cNvSpPr>
              <a:spLocks noChangeArrowheads="1"/>
            </p:cNvSpPr>
            <p:nvPr/>
          </p:nvSpPr>
          <p:spPr bwMode="auto">
            <a:xfrm>
              <a:off x="914400" y="3408363"/>
              <a:ext cx="365125" cy="41275"/>
            </a:xfrm>
            <a:prstGeom prst="rect">
              <a:avLst/>
            </a:prstGeom>
            <a:solidFill>
              <a:srgbClr val="EA5D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2" name="Rectangle 12"/>
            <p:cNvSpPr>
              <a:spLocks noChangeArrowheads="1"/>
            </p:cNvSpPr>
            <p:nvPr/>
          </p:nvSpPr>
          <p:spPr bwMode="auto">
            <a:xfrm>
              <a:off x="1096963" y="3408363"/>
              <a:ext cx="366713" cy="41275"/>
            </a:xfrm>
            <a:prstGeom prst="rect">
              <a:avLst/>
            </a:prstGeom>
            <a:solidFill>
              <a:srgbClr val="EC691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3" name="Rectangle 13"/>
            <p:cNvSpPr>
              <a:spLocks noChangeArrowheads="1"/>
            </p:cNvSpPr>
            <p:nvPr/>
          </p:nvSpPr>
          <p:spPr bwMode="auto">
            <a:xfrm>
              <a:off x="1279525" y="3408363"/>
              <a:ext cx="366713" cy="41275"/>
            </a:xfrm>
            <a:prstGeom prst="rect">
              <a:avLst/>
            </a:prstGeom>
            <a:solidFill>
              <a:srgbClr val="EE741D"/>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4" name="Rectangle 14"/>
            <p:cNvSpPr>
              <a:spLocks noChangeArrowheads="1"/>
            </p:cNvSpPr>
            <p:nvPr/>
          </p:nvSpPr>
          <p:spPr bwMode="auto">
            <a:xfrm>
              <a:off x="1463675" y="3408363"/>
              <a:ext cx="365125" cy="41275"/>
            </a:xfrm>
            <a:prstGeom prst="rect">
              <a:avLst/>
            </a:prstGeom>
            <a:solidFill>
              <a:srgbClr val="EF7E1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5" name="Rectangle 15"/>
            <p:cNvSpPr>
              <a:spLocks noChangeArrowheads="1"/>
            </p:cNvSpPr>
            <p:nvPr/>
          </p:nvSpPr>
          <p:spPr bwMode="auto">
            <a:xfrm>
              <a:off x="1646238" y="3408363"/>
              <a:ext cx="365125" cy="41275"/>
            </a:xfrm>
            <a:prstGeom prst="rect">
              <a:avLst/>
            </a:prstGeom>
            <a:solidFill>
              <a:srgbClr val="F188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6" name="Rectangle 16"/>
            <p:cNvSpPr>
              <a:spLocks noChangeArrowheads="1"/>
            </p:cNvSpPr>
            <p:nvPr/>
          </p:nvSpPr>
          <p:spPr bwMode="auto">
            <a:xfrm>
              <a:off x="1828800" y="3408363"/>
              <a:ext cx="365125" cy="41275"/>
            </a:xfrm>
            <a:prstGeom prst="rect">
              <a:avLst/>
            </a:prstGeom>
            <a:solidFill>
              <a:srgbClr val="F3931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7" name="Rectangle 17"/>
            <p:cNvSpPr>
              <a:spLocks noChangeArrowheads="1"/>
            </p:cNvSpPr>
            <p:nvPr/>
          </p:nvSpPr>
          <p:spPr bwMode="auto">
            <a:xfrm>
              <a:off x="2011363" y="3408363"/>
              <a:ext cx="366713" cy="41275"/>
            </a:xfrm>
            <a:prstGeom prst="rect">
              <a:avLst/>
            </a:prstGeom>
            <a:solidFill>
              <a:srgbClr val="F49C0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8" name="Rectangle 18"/>
            <p:cNvSpPr>
              <a:spLocks noChangeArrowheads="1"/>
            </p:cNvSpPr>
            <p:nvPr/>
          </p:nvSpPr>
          <p:spPr bwMode="auto">
            <a:xfrm>
              <a:off x="2193925" y="3408363"/>
              <a:ext cx="366713" cy="41275"/>
            </a:xfrm>
            <a:prstGeom prst="rect">
              <a:avLst/>
            </a:prstGeom>
            <a:solidFill>
              <a:srgbClr val="F6A60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79" name="Rectangle 19"/>
            <p:cNvSpPr>
              <a:spLocks noChangeArrowheads="1"/>
            </p:cNvSpPr>
            <p:nvPr/>
          </p:nvSpPr>
          <p:spPr bwMode="auto">
            <a:xfrm>
              <a:off x="2378075" y="3408363"/>
              <a:ext cx="365125" cy="41275"/>
            </a:xfrm>
            <a:prstGeom prst="rect">
              <a:avLst/>
            </a:prstGeom>
            <a:solidFill>
              <a:srgbClr val="F8B0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0" name="Rectangle 20"/>
            <p:cNvSpPr>
              <a:spLocks noChangeArrowheads="1"/>
            </p:cNvSpPr>
            <p:nvPr/>
          </p:nvSpPr>
          <p:spPr bwMode="auto">
            <a:xfrm>
              <a:off x="2560638" y="3408363"/>
              <a:ext cx="365125" cy="41275"/>
            </a:xfrm>
            <a:prstGeom prst="rect">
              <a:avLst/>
            </a:prstGeom>
            <a:solidFill>
              <a:srgbClr val="FBB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1" name="Rectangle 21"/>
            <p:cNvSpPr>
              <a:spLocks noChangeArrowheads="1"/>
            </p:cNvSpPr>
            <p:nvPr/>
          </p:nvSpPr>
          <p:spPr bwMode="auto">
            <a:xfrm>
              <a:off x="2743200" y="3408363"/>
              <a:ext cx="365125" cy="41275"/>
            </a:xfrm>
            <a:prstGeom prst="rect">
              <a:avLst/>
            </a:prstGeom>
            <a:solidFill>
              <a:srgbClr val="FBB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2" name="Rectangle 22"/>
            <p:cNvSpPr>
              <a:spLocks noChangeArrowheads="1"/>
            </p:cNvSpPr>
            <p:nvPr/>
          </p:nvSpPr>
          <p:spPr bwMode="auto">
            <a:xfrm>
              <a:off x="2925763" y="3408363"/>
              <a:ext cx="366713" cy="41275"/>
            </a:xfrm>
            <a:prstGeom prst="rect">
              <a:avLst/>
            </a:prstGeom>
            <a:solidFill>
              <a:srgbClr val="FBBD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3" name="Rectangle 23"/>
            <p:cNvSpPr>
              <a:spLocks noChangeArrowheads="1"/>
            </p:cNvSpPr>
            <p:nvPr/>
          </p:nvSpPr>
          <p:spPr bwMode="auto">
            <a:xfrm>
              <a:off x="3108325" y="3408363"/>
              <a:ext cx="366713" cy="41275"/>
            </a:xfrm>
            <a:prstGeom prst="rect">
              <a:avLst/>
            </a:prstGeom>
            <a:solidFill>
              <a:srgbClr val="FCBF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4" name="Rectangle 24"/>
            <p:cNvSpPr>
              <a:spLocks noChangeArrowheads="1"/>
            </p:cNvSpPr>
            <p:nvPr/>
          </p:nvSpPr>
          <p:spPr bwMode="auto">
            <a:xfrm>
              <a:off x="3292475" y="3408363"/>
              <a:ext cx="365125" cy="41275"/>
            </a:xfrm>
            <a:prstGeom prst="rect">
              <a:avLst/>
            </a:prstGeom>
            <a:solidFill>
              <a:srgbClr val="FCC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5" name="Rectangle 25"/>
            <p:cNvSpPr>
              <a:spLocks noChangeArrowheads="1"/>
            </p:cNvSpPr>
            <p:nvPr/>
          </p:nvSpPr>
          <p:spPr bwMode="auto">
            <a:xfrm>
              <a:off x="3475038" y="3408363"/>
              <a:ext cx="365125" cy="41275"/>
            </a:xfrm>
            <a:prstGeom prst="rect">
              <a:avLst/>
            </a:prstGeom>
            <a:solidFill>
              <a:srgbClr val="FCC2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6" name="Rectangle 26"/>
            <p:cNvSpPr>
              <a:spLocks noChangeArrowheads="1"/>
            </p:cNvSpPr>
            <p:nvPr/>
          </p:nvSpPr>
          <p:spPr bwMode="auto">
            <a:xfrm>
              <a:off x="3657600" y="3408363"/>
              <a:ext cx="365125" cy="41275"/>
            </a:xfrm>
            <a:prstGeom prst="rect">
              <a:avLst/>
            </a:prstGeom>
            <a:solidFill>
              <a:srgbClr val="FDC4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7" name="Rectangle 27"/>
            <p:cNvSpPr>
              <a:spLocks noChangeArrowheads="1"/>
            </p:cNvSpPr>
            <p:nvPr/>
          </p:nvSpPr>
          <p:spPr bwMode="auto">
            <a:xfrm>
              <a:off x="3840163" y="3408363"/>
              <a:ext cx="366713" cy="41275"/>
            </a:xfrm>
            <a:prstGeom prst="rect">
              <a:avLst/>
            </a:prstGeom>
            <a:solidFill>
              <a:srgbClr val="FDC6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8" name="Rectangle 28"/>
            <p:cNvSpPr>
              <a:spLocks noChangeArrowheads="1"/>
            </p:cNvSpPr>
            <p:nvPr/>
          </p:nvSpPr>
          <p:spPr bwMode="auto">
            <a:xfrm>
              <a:off x="4022725" y="3408363"/>
              <a:ext cx="366713" cy="41275"/>
            </a:xfrm>
            <a:prstGeom prst="rect">
              <a:avLst/>
            </a:prstGeom>
            <a:solidFill>
              <a:srgbClr val="FDC7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89" name="Rectangle 29"/>
            <p:cNvSpPr>
              <a:spLocks noChangeArrowheads="1"/>
            </p:cNvSpPr>
            <p:nvPr/>
          </p:nvSpPr>
          <p:spPr bwMode="auto">
            <a:xfrm>
              <a:off x="4206875" y="3408363"/>
              <a:ext cx="365125" cy="41275"/>
            </a:xfrm>
            <a:prstGeom prst="rect">
              <a:avLst/>
            </a:prstGeom>
            <a:solidFill>
              <a:srgbClr val="FEC9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0" name="Rectangle 30"/>
            <p:cNvSpPr>
              <a:spLocks noChangeArrowheads="1"/>
            </p:cNvSpPr>
            <p:nvPr/>
          </p:nvSpPr>
          <p:spPr bwMode="auto">
            <a:xfrm>
              <a:off x="4389438" y="3408363"/>
              <a:ext cx="365125" cy="41275"/>
            </a:xfrm>
            <a:prstGeom prst="rect">
              <a:avLst/>
            </a:prstGeom>
            <a:solidFill>
              <a:srgbClr val="FE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1" name="Rectangle 31"/>
            <p:cNvSpPr>
              <a:spLocks noChangeArrowheads="1"/>
            </p:cNvSpPr>
            <p:nvPr/>
          </p:nvSpPr>
          <p:spPr bwMode="auto">
            <a:xfrm>
              <a:off x="4572000" y="3408363"/>
              <a:ext cx="365125" cy="41275"/>
            </a:xfrm>
            <a:prstGeom prst="rect">
              <a:avLst/>
            </a:prstGeom>
            <a:solidFill>
              <a:srgbClr val="FBCB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2" name="Rectangle 32"/>
            <p:cNvSpPr>
              <a:spLocks noChangeArrowheads="1"/>
            </p:cNvSpPr>
            <p:nvPr/>
          </p:nvSpPr>
          <p:spPr bwMode="auto">
            <a:xfrm>
              <a:off x="4754563" y="3408363"/>
              <a:ext cx="366713" cy="41275"/>
            </a:xfrm>
            <a:prstGeom prst="rect">
              <a:avLst/>
            </a:prstGeom>
            <a:solidFill>
              <a:srgbClr val="F3CA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3" name="Rectangle 33"/>
            <p:cNvSpPr>
              <a:spLocks noChangeArrowheads="1"/>
            </p:cNvSpPr>
            <p:nvPr/>
          </p:nvSpPr>
          <p:spPr bwMode="auto">
            <a:xfrm>
              <a:off x="4937125" y="3408363"/>
              <a:ext cx="366713" cy="41275"/>
            </a:xfrm>
            <a:prstGeom prst="rect">
              <a:avLst/>
            </a:prstGeom>
            <a:solidFill>
              <a:srgbClr val="ECC80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4" name="Rectangle 34"/>
            <p:cNvSpPr>
              <a:spLocks noChangeArrowheads="1"/>
            </p:cNvSpPr>
            <p:nvPr/>
          </p:nvSpPr>
          <p:spPr bwMode="auto">
            <a:xfrm>
              <a:off x="5121275" y="3408363"/>
              <a:ext cx="365125" cy="41275"/>
            </a:xfrm>
            <a:prstGeom prst="rect">
              <a:avLst/>
            </a:prstGeom>
            <a:solidFill>
              <a:srgbClr val="E4C60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5" name="Rectangle 35"/>
            <p:cNvSpPr>
              <a:spLocks noChangeArrowheads="1"/>
            </p:cNvSpPr>
            <p:nvPr/>
          </p:nvSpPr>
          <p:spPr bwMode="auto">
            <a:xfrm>
              <a:off x="5303838" y="3408363"/>
              <a:ext cx="365125" cy="41275"/>
            </a:xfrm>
            <a:prstGeom prst="rect">
              <a:avLst/>
            </a:prstGeom>
            <a:solidFill>
              <a:srgbClr val="DCC50A"/>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6" name="Rectangle 36"/>
            <p:cNvSpPr>
              <a:spLocks noChangeArrowheads="1"/>
            </p:cNvSpPr>
            <p:nvPr/>
          </p:nvSpPr>
          <p:spPr bwMode="auto">
            <a:xfrm>
              <a:off x="5486400" y="3408363"/>
              <a:ext cx="365125" cy="41275"/>
            </a:xfrm>
            <a:prstGeom prst="rect">
              <a:avLst/>
            </a:prstGeom>
            <a:solidFill>
              <a:srgbClr val="D5C30E"/>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7" name="Rectangle 37"/>
            <p:cNvSpPr>
              <a:spLocks noChangeArrowheads="1"/>
            </p:cNvSpPr>
            <p:nvPr/>
          </p:nvSpPr>
          <p:spPr bwMode="auto">
            <a:xfrm>
              <a:off x="5668963" y="3408363"/>
              <a:ext cx="366713" cy="41275"/>
            </a:xfrm>
            <a:prstGeom prst="rect">
              <a:avLst/>
            </a:prstGeom>
            <a:solidFill>
              <a:srgbClr val="CCC11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8" name="Rectangle 38"/>
            <p:cNvSpPr>
              <a:spLocks noChangeArrowheads="1"/>
            </p:cNvSpPr>
            <p:nvPr/>
          </p:nvSpPr>
          <p:spPr bwMode="auto">
            <a:xfrm>
              <a:off x="5851525" y="3408363"/>
              <a:ext cx="366713" cy="41275"/>
            </a:xfrm>
            <a:prstGeom prst="rect">
              <a:avLst/>
            </a:prstGeom>
            <a:solidFill>
              <a:srgbClr val="B8BC21"/>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99" name="Rectangle 39"/>
            <p:cNvSpPr>
              <a:spLocks noChangeArrowheads="1"/>
            </p:cNvSpPr>
            <p:nvPr/>
          </p:nvSpPr>
          <p:spPr bwMode="auto">
            <a:xfrm>
              <a:off x="6035675" y="3408363"/>
              <a:ext cx="365125" cy="41275"/>
            </a:xfrm>
            <a:prstGeom prst="rect">
              <a:avLst/>
            </a:prstGeom>
            <a:solidFill>
              <a:srgbClr val="A3B829"/>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0" name="Rectangle 40"/>
            <p:cNvSpPr>
              <a:spLocks noChangeArrowheads="1"/>
            </p:cNvSpPr>
            <p:nvPr/>
          </p:nvSpPr>
          <p:spPr bwMode="auto">
            <a:xfrm>
              <a:off x="6218238" y="3408363"/>
              <a:ext cx="365125" cy="41275"/>
            </a:xfrm>
            <a:prstGeom prst="rect">
              <a:avLst/>
            </a:prstGeom>
            <a:solidFill>
              <a:srgbClr val="8CB23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1" name="Rectangle 41"/>
            <p:cNvSpPr>
              <a:spLocks noChangeArrowheads="1"/>
            </p:cNvSpPr>
            <p:nvPr/>
          </p:nvSpPr>
          <p:spPr bwMode="auto">
            <a:xfrm>
              <a:off x="6400800" y="3408363"/>
              <a:ext cx="365125" cy="41275"/>
            </a:xfrm>
            <a:prstGeom prst="rect">
              <a:avLst/>
            </a:prstGeom>
            <a:solidFill>
              <a:srgbClr val="71AD3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2" name="Rectangle 42"/>
            <p:cNvSpPr>
              <a:spLocks noChangeArrowheads="1"/>
            </p:cNvSpPr>
            <p:nvPr/>
          </p:nvSpPr>
          <p:spPr bwMode="auto">
            <a:xfrm>
              <a:off x="6583363" y="3408363"/>
              <a:ext cx="366713" cy="41275"/>
            </a:xfrm>
            <a:prstGeom prst="rect">
              <a:avLst/>
            </a:prstGeom>
            <a:solidFill>
              <a:srgbClr val="51A73B"/>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3" name="Rectangle 43"/>
            <p:cNvSpPr>
              <a:spLocks noChangeArrowheads="1"/>
            </p:cNvSpPr>
            <p:nvPr/>
          </p:nvSpPr>
          <p:spPr bwMode="auto">
            <a:xfrm>
              <a:off x="6765925" y="3408363"/>
              <a:ext cx="366713" cy="41275"/>
            </a:xfrm>
            <a:prstGeom prst="rect">
              <a:avLst/>
            </a:prstGeom>
            <a:solidFill>
              <a:srgbClr val="1DA240"/>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4" name="Rectangle 44"/>
            <p:cNvSpPr>
              <a:spLocks noChangeArrowheads="1"/>
            </p:cNvSpPr>
            <p:nvPr/>
          </p:nvSpPr>
          <p:spPr bwMode="auto">
            <a:xfrm>
              <a:off x="6950075" y="3408363"/>
              <a:ext cx="365125" cy="41275"/>
            </a:xfrm>
            <a:prstGeom prst="rect">
              <a:avLst/>
            </a:prstGeom>
            <a:solidFill>
              <a:srgbClr val="009D4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5" name="Rectangle 45"/>
            <p:cNvSpPr>
              <a:spLocks noChangeArrowheads="1"/>
            </p:cNvSpPr>
            <p:nvPr/>
          </p:nvSpPr>
          <p:spPr bwMode="auto">
            <a:xfrm>
              <a:off x="7132638" y="3408363"/>
              <a:ext cx="365125" cy="41275"/>
            </a:xfrm>
            <a:prstGeom prst="rect">
              <a:avLst/>
            </a:prstGeom>
            <a:solidFill>
              <a:srgbClr val="009846"/>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6" name="Rectangle 46"/>
            <p:cNvSpPr>
              <a:spLocks noChangeArrowheads="1"/>
            </p:cNvSpPr>
            <p:nvPr/>
          </p:nvSpPr>
          <p:spPr bwMode="auto">
            <a:xfrm>
              <a:off x="7315200" y="3408363"/>
              <a:ext cx="365125" cy="41275"/>
            </a:xfrm>
            <a:prstGeom prst="rect">
              <a:avLst/>
            </a:prstGeom>
            <a:solidFill>
              <a:srgbClr val="008C57"/>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7" name="Rectangle 47"/>
            <p:cNvSpPr>
              <a:spLocks noChangeArrowheads="1"/>
            </p:cNvSpPr>
            <p:nvPr/>
          </p:nvSpPr>
          <p:spPr bwMode="auto">
            <a:xfrm>
              <a:off x="7497763" y="3408363"/>
              <a:ext cx="366713" cy="41275"/>
            </a:xfrm>
            <a:prstGeom prst="rect">
              <a:avLst/>
            </a:prstGeom>
            <a:solidFill>
              <a:srgbClr val="008068"/>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8" name="Rectangle 48"/>
            <p:cNvSpPr>
              <a:spLocks noChangeArrowheads="1"/>
            </p:cNvSpPr>
            <p:nvPr/>
          </p:nvSpPr>
          <p:spPr bwMode="auto">
            <a:xfrm>
              <a:off x="7680325" y="3408363"/>
              <a:ext cx="366713" cy="41275"/>
            </a:xfrm>
            <a:prstGeom prst="rect">
              <a:avLst/>
            </a:prstGeom>
            <a:solidFill>
              <a:srgbClr val="00727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09" name="Rectangle 49"/>
            <p:cNvSpPr>
              <a:spLocks noChangeArrowheads="1"/>
            </p:cNvSpPr>
            <p:nvPr/>
          </p:nvSpPr>
          <p:spPr bwMode="auto">
            <a:xfrm>
              <a:off x="7864475" y="3408363"/>
              <a:ext cx="365125" cy="41275"/>
            </a:xfrm>
            <a:prstGeom prst="rect">
              <a:avLst/>
            </a:prstGeom>
            <a:solidFill>
              <a:srgbClr val="00637F"/>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0" name="Rectangle 50"/>
            <p:cNvSpPr>
              <a:spLocks noChangeArrowheads="1"/>
            </p:cNvSpPr>
            <p:nvPr/>
          </p:nvSpPr>
          <p:spPr bwMode="auto">
            <a:xfrm>
              <a:off x="8047038" y="3408363"/>
              <a:ext cx="365125" cy="41275"/>
            </a:xfrm>
            <a:prstGeom prst="rect">
              <a:avLst/>
            </a:prstGeom>
            <a:solidFill>
              <a:srgbClr val="185384"/>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1" name="Rectangle 51"/>
            <p:cNvSpPr>
              <a:spLocks noChangeArrowheads="1"/>
            </p:cNvSpPr>
            <p:nvPr/>
          </p:nvSpPr>
          <p:spPr bwMode="auto">
            <a:xfrm>
              <a:off x="8229600" y="3408363"/>
              <a:ext cx="365125" cy="41275"/>
            </a:xfrm>
            <a:prstGeom prst="rect">
              <a:avLst/>
            </a:prstGeom>
            <a:solidFill>
              <a:srgbClr val="2E42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2" name="Rectangle 52"/>
            <p:cNvSpPr>
              <a:spLocks noChangeArrowheads="1"/>
            </p:cNvSpPr>
            <p:nvPr/>
          </p:nvSpPr>
          <p:spPr bwMode="auto">
            <a:xfrm>
              <a:off x="8412163" y="3408363"/>
              <a:ext cx="366713" cy="41275"/>
            </a:xfrm>
            <a:prstGeom prst="rect">
              <a:avLst/>
            </a:prstGeom>
            <a:solidFill>
              <a:srgbClr val="313E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3" name="Rectangle 53"/>
            <p:cNvSpPr>
              <a:spLocks noChangeArrowheads="1"/>
            </p:cNvSpPr>
            <p:nvPr/>
          </p:nvSpPr>
          <p:spPr bwMode="auto">
            <a:xfrm>
              <a:off x="8594725" y="3408363"/>
              <a:ext cx="366713" cy="41275"/>
            </a:xfrm>
            <a:prstGeom prst="rect">
              <a:avLst/>
            </a:prstGeom>
            <a:solidFill>
              <a:srgbClr val="333B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4" name="Rectangle 54"/>
            <p:cNvSpPr>
              <a:spLocks noChangeArrowheads="1"/>
            </p:cNvSpPr>
            <p:nvPr/>
          </p:nvSpPr>
          <p:spPr bwMode="auto">
            <a:xfrm>
              <a:off x="8778875" y="3408363"/>
              <a:ext cx="365125" cy="41275"/>
            </a:xfrm>
            <a:prstGeom prst="rect">
              <a:avLst/>
            </a:prstGeom>
            <a:solidFill>
              <a:srgbClr val="3538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5" name="Rectangle 55"/>
            <p:cNvSpPr>
              <a:spLocks noChangeArrowheads="1"/>
            </p:cNvSpPr>
            <p:nvPr/>
          </p:nvSpPr>
          <p:spPr bwMode="auto">
            <a:xfrm>
              <a:off x="8961438" y="3408363"/>
              <a:ext cx="182563" cy="41275"/>
            </a:xfrm>
            <a:prstGeom prst="rect">
              <a:avLst/>
            </a:prstGeom>
            <a:solidFill>
              <a:srgbClr val="393185"/>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sp>
          <p:nvSpPr>
            <p:cNvPr id="116" name="Freeform 56"/>
            <p:cNvSpPr>
              <a:spLocks/>
            </p:cNvSpPr>
            <p:nvPr/>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noFill/>
              <a:round/>
              <a:headEnd/>
              <a:tailEnd/>
            </a:ln>
          </p:spPr>
          <p:txBody>
            <a:bodyPr vert="horz" wrap="square" lIns="91440" tIns="45720" rIns="91440" bIns="45720" numCol="1" anchor="t" anchorCtr="0" compatLnSpc="1">
              <a:prstTxWarp prst="textNoShape">
                <a:avLst/>
              </a:prstTxWarp>
            </a:bodyPr>
            <a:lstStyle/>
            <a:p>
              <a:endParaRPr lang="en-IN">
                <a:solidFill>
                  <a:schemeClr val="accent6">
                    <a:lumMod val="50000"/>
                  </a:schemeClr>
                </a:solidFill>
              </a:endParaRPr>
            </a:p>
          </p:txBody>
        </p:sp>
      </p:grpSp>
      <p:sp>
        <p:nvSpPr>
          <p:cNvPr id="4" name="MSIPCMfab841669f9567dc1233ef13" descr="{&quot;HashCode&quot;:2133105206,&quot;Placement&quot;:&quot;Footer&quot;,&quot;Top&quot;:524.1047,&quot;Left&quot;:300.843231,&quot;SlideWidth&quot;:720,&quot;SlideHeight&quot;:540}">
            <a:extLst>
              <a:ext uri="{FF2B5EF4-FFF2-40B4-BE49-F238E27FC236}">
                <a16:creationId xmlns:a16="http://schemas.microsoft.com/office/drawing/2014/main" id="{4B89360E-AE7A-452B-A656-8B42D35F444D}"/>
              </a:ext>
            </a:extLst>
          </p:cNvPr>
          <p:cNvSpPr txBox="1"/>
          <p:nvPr userDrawn="1"/>
        </p:nvSpPr>
        <p:spPr>
          <a:xfrm>
            <a:off x="3820709" y="6656129"/>
            <a:ext cx="1502583"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000000"/>
                </a:solidFill>
                <a:latin typeface="Arial" panose="020B0604020202020204" pitchFamily="34" charset="0"/>
              </a:rPr>
              <a:t>Sensitivity: Internal &amp; Restricted</a:t>
            </a:r>
            <a:endParaRPr lang="en-US" sz="700" dirty="0">
              <a:solidFill>
                <a:srgbClr val="000000"/>
              </a:solidFill>
              <a:latin typeface="Arial" panose="020B0604020202020204" pitchFamily="34" charset="0"/>
            </a:endParaRP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50" r:id="rId4"/>
    <p:sldLayoutId id="2147483711" r:id="rId5"/>
    <p:sldLayoutId id="2147483712" r:id="rId6"/>
    <p:sldLayoutId id="2147483752" r:id="rId7"/>
    <p:sldLayoutId id="2147483713" r:id="rId8"/>
    <p:sldLayoutId id="2147483714" r:id="rId9"/>
    <p:sldLayoutId id="2147483715" r:id="rId10"/>
    <p:sldLayoutId id="2147483716" r:id="rId11"/>
    <p:sldLayoutId id="2147483717" r:id="rId12"/>
    <p:sldLayoutId id="2147483718" r:id="rId13"/>
    <p:sldLayoutId id="2147483751"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53" r:id="rId25"/>
  </p:sldLayoutIdLst>
  <p:txStyles>
    <p:titleStyle>
      <a:lvl1pPr algn="l" defTabSz="457200" rtl="0" eaLnBrk="1" latinLnBrk="0" hangingPunct="1">
        <a:spcBef>
          <a:spcPct val="0"/>
        </a:spcBef>
        <a:buNone/>
        <a:defRPr lang="en-US" sz="3000" b="1" kern="1200" dirty="0">
          <a:solidFill>
            <a:schemeClr val="accent2"/>
          </a:solidFill>
          <a:latin typeface="+mj-lt"/>
          <a:ea typeface="+mn-ea"/>
          <a:cs typeface="Arial"/>
        </a:defRPr>
      </a:lvl1pPr>
    </p:titleStyle>
    <p:bodyStyle>
      <a:lvl1pPr marL="231775" indent="-231775" algn="l" defTabSz="457200" rtl="0" eaLnBrk="1" latinLnBrk="0" hangingPunct="1">
        <a:spcBef>
          <a:spcPts val="600"/>
        </a:spcBef>
        <a:buClr>
          <a:srgbClr val="00B0F0"/>
        </a:buClr>
        <a:buFont typeface="Wingdings" pitchFamily="2" charset="2"/>
        <a:buChar char="§"/>
        <a:defRPr kumimoji="0" lang="en-US" sz="2000" b="0" i="0" u="none" strike="noStrike" kern="1200" cap="none" spc="0" normalizeH="0" baseline="0" noProof="0" dirty="0" smtClean="0">
          <a:ln>
            <a:noFill/>
          </a:ln>
          <a:solidFill>
            <a:schemeClr val="accent2"/>
          </a:solidFill>
          <a:effectLst/>
          <a:uLnTx/>
          <a:uFillTx/>
          <a:latin typeface="+mn-lt"/>
          <a:ea typeface="+mn-ea"/>
          <a:cs typeface="Arial"/>
        </a:defRPr>
      </a:lvl1pPr>
      <a:lvl2pPr marL="742950" indent="-285750" algn="l" defTabSz="457200" rtl="0" eaLnBrk="1" latinLnBrk="0" hangingPunct="1">
        <a:spcBef>
          <a:spcPts val="600"/>
        </a:spcBef>
        <a:buClr>
          <a:srgbClr val="00B0F0"/>
        </a:buClr>
        <a:buFont typeface="Wingdings" pitchFamily="2" charset="2"/>
        <a:buChar char="§"/>
        <a:defRPr kumimoji="0" lang="en-US" sz="1800" b="0" i="0" u="none" strike="noStrike" kern="1200" cap="none" spc="0" normalizeH="0" baseline="0" noProof="0" dirty="0" smtClean="0">
          <a:ln>
            <a:noFill/>
          </a:ln>
          <a:solidFill>
            <a:schemeClr val="accent2"/>
          </a:solidFill>
          <a:effectLst/>
          <a:uLnTx/>
          <a:uFillTx/>
          <a:latin typeface="+mn-lt"/>
          <a:ea typeface="+mn-ea"/>
          <a:cs typeface="+mn-cs"/>
        </a:defRPr>
      </a:lvl2pPr>
      <a:lvl3pPr marL="1143000" indent="-228600" algn="l" defTabSz="457200" rtl="0" eaLnBrk="1" latinLnBrk="0" hangingPunct="1">
        <a:spcBef>
          <a:spcPts val="600"/>
        </a:spcBef>
        <a:buClr>
          <a:srgbClr val="00B0F0"/>
        </a:buClr>
        <a:buFont typeface="Wingdings" pitchFamily="2" charset="2"/>
        <a:buChar char="§"/>
        <a:defRPr kumimoji="0" lang="en-US" sz="1200" b="0" i="0" u="none" strike="noStrike" kern="1200" cap="none" spc="0" normalizeH="0" baseline="0" noProof="0" dirty="0" smtClean="0">
          <a:ln>
            <a:noFill/>
          </a:ln>
          <a:solidFill>
            <a:schemeClr val="accent2"/>
          </a:solidFill>
          <a:effectLst/>
          <a:uLnTx/>
          <a:uFillTx/>
          <a:latin typeface="+mn-lt"/>
          <a:ea typeface="+mn-ea"/>
          <a:cs typeface="+mn-cs"/>
        </a:defRPr>
      </a:lvl3pPr>
      <a:lvl4pPr marL="1600200" indent="-228600" algn="l" defTabSz="457200" rtl="0" eaLnBrk="1" latinLnBrk="0" hangingPunct="1">
        <a:spcBef>
          <a:spcPts val="600"/>
        </a:spcBef>
        <a:buClr>
          <a:srgbClr val="00B0F0"/>
        </a:buClr>
        <a:buFont typeface="Wingdings" pitchFamily="2" charset="2"/>
        <a:buChar char="§"/>
        <a:defRPr kumimoji="0" lang="en-US" sz="1100" b="0" i="0" u="none" strike="noStrike" kern="1200" cap="none" spc="0" normalizeH="0" baseline="0" noProof="0" dirty="0" smtClean="0">
          <a:ln>
            <a:noFill/>
          </a:ln>
          <a:solidFill>
            <a:schemeClr val="accent2"/>
          </a:solidFill>
          <a:effectLst/>
          <a:uLnTx/>
          <a:uFillTx/>
          <a:latin typeface="+mn-lt"/>
          <a:ea typeface="+mn-ea"/>
          <a:cs typeface="+mn-cs"/>
        </a:defRPr>
      </a:lvl4pPr>
      <a:lvl5pPr marL="2057400" indent="-228600" algn="l" defTabSz="457200" rtl="0" eaLnBrk="1" latinLnBrk="0" hangingPunct="1">
        <a:spcBef>
          <a:spcPts val="600"/>
        </a:spcBef>
        <a:buClr>
          <a:srgbClr val="00B0F0"/>
        </a:buClr>
        <a:buFont typeface="Wingdings" pitchFamily="2" charset="2"/>
        <a:buChar char="§"/>
        <a:defRPr kumimoji="0" lang="en-US" sz="1050" b="0" i="0" u="none" strike="noStrike" kern="1200" cap="none" spc="0" normalizeH="0" baseline="0" noProof="0" dirty="0">
          <a:ln>
            <a:noFill/>
          </a:ln>
          <a:solidFill>
            <a:schemeClr val="accent2"/>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latin typeface="Calibri" panose="020F0502020204030204" pitchFamily="34" charset="0"/>
                <a:cs typeface="Calibri" panose="020F0502020204030204" pitchFamily="34" charset="0"/>
              </a:rPr>
              <a:t>Intel Enterprise Edition for </a:t>
            </a:r>
            <a:r>
              <a:rPr lang="en-US" sz="4000" dirty="0" err="1">
                <a:latin typeface="Calibri" panose="020F0502020204030204" pitchFamily="34" charset="0"/>
                <a:cs typeface="Calibri" panose="020F0502020204030204" pitchFamily="34" charset="0"/>
              </a:rPr>
              <a:t>Lustre</a:t>
            </a:r>
            <a:endParaRPr lang="en-US" u="none" dirty="0"/>
          </a:p>
        </p:txBody>
      </p:sp>
      <p:sp>
        <p:nvSpPr>
          <p:cNvPr id="3" name="Subtitle 2"/>
          <p:cNvSpPr>
            <a:spLocks noGrp="1"/>
          </p:cNvSpPr>
          <p:nvPr>
            <p:ph type="subTitle" idx="1"/>
          </p:nvPr>
        </p:nvSpPr>
        <p:spPr>
          <a:xfrm>
            <a:off x="4267201" y="3713018"/>
            <a:ext cx="3190875" cy="150332"/>
          </a:xfrm>
        </p:spPr>
        <p:txBody>
          <a:bodyPr/>
          <a:lstStyle/>
          <a:p>
            <a:r>
              <a:rPr lang="en-US" dirty="0" err="1"/>
              <a:t>NitinPawar</a:t>
            </a:r>
            <a:endParaRPr lang="en-US" dirty="0"/>
          </a:p>
        </p:txBody>
      </p:sp>
      <p:sp>
        <p:nvSpPr>
          <p:cNvPr id="4" name="Text Placeholder 3"/>
          <p:cNvSpPr>
            <a:spLocks noGrp="1"/>
          </p:cNvSpPr>
          <p:nvPr>
            <p:ph type="body" sz="quarter" idx="10"/>
          </p:nvPr>
        </p:nvSpPr>
        <p:spPr>
          <a:xfrm>
            <a:off x="4267200" y="4055976"/>
            <a:ext cx="3190875" cy="149312"/>
          </a:xfrm>
        </p:spPr>
        <p:txBody>
          <a:bodyPr/>
          <a:lstStyle/>
          <a:p>
            <a:r>
              <a:rPr lang="en-US" sz="1000" i="1" dirty="0">
                <a:latin typeface="Times New Roman" panose="02020603050405020304" pitchFamily="18" charset="0"/>
                <a:cs typeface="Times New Roman" panose="02020603050405020304" pitchFamily="18" charset="0"/>
              </a:rPr>
              <a:t>Lead Administrator</a:t>
            </a:r>
          </a:p>
          <a:p>
            <a:endParaRPr lang="en-US" dirty="0"/>
          </a:p>
        </p:txBody>
      </p:sp>
      <p:sp>
        <p:nvSpPr>
          <p:cNvPr id="5" name="Text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24715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How Lustre Works</a:t>
            </a: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79258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-&gt; Events</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2202051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-&gt; Dismiss</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23895160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Alert Tab</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25628276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History Tab</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33716146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Logs Tab</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42624335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Starting and stopping </a:t>
            </a:r>
            <a:r>
              <a:rPr lang="en-US" dirty="0" err="1">
                <a:latin typeface="Calibri" panose="020F0502020204030204" pitchFamily="34" charset="0"/>
                <a:cs typeface="Calibri" panose="020F0502020204030204" pitchFamily="34" charset="0"/>
              </a:rPr>
              <a:t>lustre</a:t>
            </a:r>
            <a:endParaRPr lang="en-US"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457200" y="1580050"/>
            <a:ext cx="8229600" cy="4277338"/>
          </a:xfrm>
          <a:prstGeom prst="rect">
            <a:avLst/>
          </a:prstGeom>
        </p:spPr>
      </p:pic>
    </p:spTree>
    <p:extLst>
      <p:ext uri="{BB962C8B-B14F-4D97-AF65-F5344CB8AC3E}">
        <p14:creationId xmlns:p14="http://schemas.microsoft.com/office/powerpoint/2010/main" val="24174586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dirty="0">
                <a:solidFill>
                  <a:srgbClr val="000000"/>
                </a:solidFill>
                <a:latin typeface="Calibri" panose="020F0502020204030204" pitchFamily="34" charset="0"/>
                <a:cs typeface="Calibri" panose="020F0502020204030204" pitchFamily="34" charset="0"/>
              </a:rPr>
              <a:t>Thank You</a:t>
            </a:r>
            <a:endParaRPr lang="en-US" dirty="0">
              <a:latin typeface="Calibri" panose="020F0502020204030204" pitchFamily="34" charset="0"/>
              <a:cs typeface="Calibri" panose="020F0502020204030204" pitchFamily="34" charset="0"/>
            </a:endParaRPr>
          </a:p>
        </p:txBody>
      </p:sp>
      <p:sp>
        <p:nvSpPr>
          <p:cNvPr id="7" name="Text Placeholder 6"/>
          <p:cNvSpPr>
            <a:spLocks noGrp="1"/>
          </p:cNvSpPr>
          <p:nvPr>
            <p:ph type="body" sz="quarter" idx="12"/>
          </p:nvPr>
        </p:nvSpPr>
        <p:spPr/>
        <p:txBody>
          <a:bodyPr/>
          <a:lstStyle/>
          <a:p>
            <a:r>
              <a:rPr lang="en-US" dirty="0">
                <a:latin typeface="Calibri" panose="020F0502020204030204" pitchFamily="34" charset="0"/>
                <a:cs typeface="Calibri" panose="020F0502020204030204" pitchFamily="34" charset="0"/>
              </a:rPr>
              <a:t>Nitin Pawar</a:t>
            </a: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03985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5320"/>
            <a:ext cx="8229600" cy="461665"/>
          </a:xfrm>
        </p:spPr>
        <p:txBody>
          <a:bodyPr/>
          <a:lstStyle/>
          <a:p>
            <a:r>
              <a:rPr lang="en-US" sz="2400" dirty="0">
                <a:latin typeface="Calibri" panose="020F0502020204030204" pitchFamily="34" charset="0"/>
                <a:cs typeface="Calibri" panose="020F0502020204030204" pitchFamily="34" charset="0"/>
              </a:rPr>
              <a:t>How Lustre Works </a:t>
            </a:r>
          </a:p>
        </p:txBody>
      </p:sp>
      <p:pic>
        <p:nvPicPr>
          <p:cNvPr id="7" name="Picture 6">
            <a:extLst>
              <a:ext uri="{FF2B5EF4-FFF2-40B4-BE49-F238E27FC236}">
                <a16:creationId xmlns:a16="http://schemas.microsoft.com/office/drawing/2014/main" id="{AEBADA0D-5E18-4C1B-9E04-3CC10D9B4ABA}"/>
              </a:ext>
            </a:extLst>
          </p:cNvPr>
          <p:cNvPicPr>
            <a:picLocks noChangeAspect="1"/>
          </p:cNvPicPr>
          <p:nvPr/>
        </p:nvPicPr>
        <p:blipFill>
          <a:blip r:embed="rId3"/>
          <a:stretch>
            <a:fillRect/>
          </a:stretch>
        </p:blipFill>
        <p:spPr>
          <a:xfrm>
            <a:off x="0" y="1513702"/>
            <a:ext cx="9144000" cy="3830595"/>
          </a:xfrm>
          <a:prstGeom prst="rect">
            <a:avLst/>
          </a:prstGeom>
        </p:spPr>
      </p:pic>
    </p:spTree>
    <p:extLst>
      <p:ext uri="{BB962C8B-B14F-4D97-AF65-F5344CB8AC3E}">
        <p14:creationId xmlns:p14="http://schemas.microsoft.com/office/powerpoint/2010/main" val="2024495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Lustre Storage and I/O</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In a Lustre file system, a file stored on the MDT points to one or more objects associated with a data file, as shown in next slide. </a:t>
            </a:r>
          </a:p>
          <a:p>
            <a:r>
              <a:rPr lang="en-US" dirty="0">
                <a:latin typeface="Calibri" panose="020F0502020204030204" pitchFamily="34" charset="0"/>
                <a:cs typeface="Calibri" panose="020F0502020204030204" pitchFamily="34" charset="0"/>
              </a:rPr>
              <a:t>Each object contains data and is stored on an OST. </a:t>
            </a:r>
          </a:p>
          <a:p>
            <a:r>
              <a:rPr lang="en-US" dirty="0">
                <a:latin typeface="Calibri" panose="020F0502020204030204" pitchFamily="34" charset="0"/>
                <a:cs typeface="Calibri" panose="020F0502020204030204" pitchFamily="34" charset="0"/>
              </a:rPr>
              <a:t>If the MDT file points to one object, all the file data is stored in that object. </a:t>
            </a:r>
          </a:p>
          <a:p>
            <a:r>
              <a:rPr lang="en-US" dirty="0">
                <a:latin typeface="Calibri" panose="020F0502020204030204" pitchFamily="34" charset="0"/>
                <a:cs typeface="Calibri" panose="020F0502020204030204" pitchFamily="34" charset="0"/>
              </a:rPr>
              <a:t>If the file points to more than one object, the file data is “striped” across the objects (like RAID 0) and each object is stored on a different OST. </a:t>
            </a:r>
          </a:p>
          <a:p>
            <a:r>
              <a:rPr lang="en-US" dirty="0">
                <a:latin typeface="Calibri" panose="020F0502020204030204" pitchFamily="34" charset="0"/>
                <a:cs typeface="Calibri" panose="020F0502020204030204" pitchFamily="34" charset="0"/>
              </a:rPr>
              <a:t>Each filename points to an </a:t>
            </a:r>
            <a:r>
              <a:rPr lang="en-US" dirty="0" err="1">
                <a:latin typeface="Calibri" panose="020F0502020204030204" pitchFamily="34" charset="0"/>
                <a:cs typeface="Calibri" panose="020F0502020204030204" pitchFamily="34" charset="0"/>
              </a:rPr>
              <a:t>inode</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The </a:t>
            </a:r>
            <a:r>
              <a:rPr lang="en-US" dirty="0" err="1">
                <a:latin typeface="Calibri" panose="020F0502020204030204" pitchFamily="34" charset="0"/>
                <a:cs typeface="Calibri" panose="020F0502020204030204" pitchFamily="34" charset="0"/>
              </a:rPr>
              <a:t>inode</a:t>
            </a:r>
            <a:r>
              <a:rPr lang="en-US" dirty="0">
                <a:latin typeface="Calibri" panose="020F0502020204030204" pitchFamily="34" charset="0"/>
                <a:cs typeface="Calibri" panose="020F0502020204030204" pitchFamily="34" charset="0"/>
              </a:rPr>
              <a:t> contains all of the file attributes, such as owner, access permissions, Lustre striping layout, access time, and access control.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6645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Diagram..</a:t>
            </a:r>
          </a:p>
        </p:txBody>
      </p:sp>
      <p:pic>
        <p:nvPicPr>
          <p:cNvPr id="4" name="Content Placeholder 3"/>
          <p:cNvPicPr>
            <a:picLocks noGrp="1" noChangeAspect="1"/>
          </p:cNvPicPr>
          <p:nvPr>
            <p:ph idx="1"/>
          </p:nvPr>
        </p:nvPicPr>
        <p:blipFill>
          <a:blip r:embed="rId2"/>
          <a:stretch>
            <a:fillRect/>
          </a:stretch>
        </p:blipFill>
        <p:spPr>
          <a:xfrm>
            <a:off x="1581150" y="1275556"/>
            <a:ext cx="5981700" cy="4886325"/>
          </a:xfrm>
          <a:prstGeom prst="rect">
            <a:avLst/>
          </a:prstGeom>
        </p:spPr>
      </p:pic>
    </p:spTree>
    <p:extLst>
      <p:ext uri="{BB962C8B-B14F-4D97-AF65-F5344CB8AC3E}">
        <p14:creationId xmlns:p14="http://schemas.microsoft.com/office/powerpoint/2010/main" val="295816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Lustre clients</a:t>
            </a:r>
          </a:p>
        </p:txBody>
      </p:sp>
      <p:sp>
        <p:nvSpPr>
          <p:cNvPr id="3" name="Content Placeholder 2"/>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Lustre clients are computational, visualization or desktop nodes that are running Lustre</a:t>
            </a:r>
          </a:p>
          <a:p>
            <a:r>
              <a:rPr lang="en-US" dirty="0">
                <a:latin typeface="Calibri" panose="020F0502020204030204" pitchFamily="34" charset="0"/>
                <a:cs typeface="Calibri" panose="020F0502020204030204" pitchFamily="34" charset="0"/>
              </a:rPr>
              <a:t>client software, allowing them to mount the Lustre file system.</a:t>
            </a:r>
          </a:p>
          <a:p>
            <a:r>
              <a:rPr lang="en-US" dirty="0">
                <a:latin typeface="Calibri" panose="020F0502020204030204" pitchFamily="34" charset="0"/>
                <a:cs typeface="Calibri" panose="020F0502020204030204" pitchFamily="34" charset="0"/>
              </a:rPr>
              <a:t>The Lustre client software provides an interface between the Linux virtual file system and the Lustre servers. </a:t>
            </a:r>
          </a:p>
          <a:p>
            <a:r>
              <a:rPr lang="en-US" dirty="0">
                <a:latin typeface="Calibri" panose="020F0502020204030204" pitchFamily="34" charset="0"/>
                <a:cs typeface="Calibri" panose="020F0502020204030204" pitchFamily="34" charset="0"/>
              </a:rPr>
              <a:t>The client software includes :- </a:t>
            </a:r>
          </a:p>
          <a:p>
            <a:pPr marL="968375" lvl="1" indent="-457200">
              <a:buFont typeface="+mj-lt"/>
              <a:buAutoNum type="arabicPeriod"/>
            </a:pPr>
            <a:r>
              <a:rPr lang="en-US" dirty="0">
                <a:latin typeface="Calibri" panose="020F0502020204030204" pitchFamily="34" charset="0"/>
                <a:cs typeface="Calibri" panose="020F0502020204030204" pitchFamily="34" charset="0"/>
              </a:rPr>
              <a:t>Management client (MGC), </a:t>
            </a:r>
          </a:p>
          <a:p>
            <a:pPr marL="968375" lvl="1" indent="-457200">
              <a:buFont typeface="+mj-lt"/>
              <a:buAutoNum type="arabicPeriod"/>
            </a:pPr>
            <a:r>
              <a:rPr lang="en-US" dirty="0">
                <a:latin typeface="Calibri" panose="020F0502020204030204" pitchFamily="34" charset="0"/>
                <a:cs typeface="Calibri" panose="020F0502020204030204" pitchFamily="34" charset="0"/>
              </a:rPr>
              <a:t>Metadata client (MDC),  </a:t>
            </a:r>
          </a:p>
          <a:p>
            <a:pPr marL="968375" lvl="1" indent="-457200">
              <a:buFont typeface="+mj-lt"/>
              <a:buAutoNum type="arabicPeriod"/>
            </a:pPr>
            <a:r>
              <a:rPr lang="en-US" dirty="0">
                <a:latin typeface="Calibri" panose="020F0502020204030204" pitchFamily="34" charset="0"/>
                <a:cs typeface="Calibri" panose="020F0502020204030204" pitchFamily="34" charset="0"/>
              </a:rPr>
              <a:t>Multiple object storage clients (OSCs), one corresponding to each OST in the file system.</a:t>
            </a:r>
          </a:p>
          <a:p>
            <a:pPr marL="968375" lvl="1" indent="-457200">
              <a:buFont typeface="+mj-lt"/>
              <a:buAutoNum type="arabicPeriod"/>
            </a:pPr>
            <a:r>
              <a:rPr lang="en-US" dirty="0">
                <a:latin typeface="Calibri" panose="020F0502020204030204" pitchFamily="34" charset="0"/>
                <a:cs typeface="Calibri" panose="020F0502020204030204" pitchFamily="34" charset="0"/>
              </a:rPr>
              <a:t>A logical object volume (LOV) aggregates the OSCs to provide transparent access across all the OSTs.</a:t>
            </a:r>
          </a:p>
          <a:p>
            <a:r>
              <a:rPr lang="en-US" dirty="0">
                <a:latin typeface="Calibri" panose="020F0502020204030204" pitchFamily="34" charset="0"/>
                <a:cs typeface="Calibri" panose="020F0502020204030204" pitchFamily="34" charset="0"/>
              </a:rPr>
              <a:t>Thus, a client with the Lustre file system mounted sees a single,  synchronized namespace. </a:t>
            </a:r>
          </a:p>
        </p:txBody>
      </p:sp>
    </p:spTree>
    <p:extLst>
      <p:ext uri="{BB962C8B-B14F-4D97-AF65-F5344CB8AC3E}">
        <p14:creationId xmlns:p14="http://schemas.microsoft.com/office/powerpoint/2010/main" val="71669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File open and file I/O in Lustre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When a client opens a file, the File Open operation transfers the file layout from the MDS to the client.</a:t>
            </a:r>
          </a:p>
          <a:p>
            <a:r>
              <a:rPr lang="en-US" dirty="0">
                <a:latin typeface="Calibri" panose="020F0502020204030204" pitchFamily="34" charset="0"/>
                <a:cs typeface="Calibri" panose="020F0502020204030204" pitchFamily="34" charset="0"/>
              </a:rPr>
              <a:t>The client then uses this information to perform I/O on the file, directly interacting with the OSS nodes where the objects are used.</a:t>
            </a:r>
          </a:p>
          <a:p>
            <a:r>
              <a:rPr lang="en-US" dirty="0">
                <a:latin typeface="Calibri" panose="020F0502020204030204" pitchFamily="34" charset="0"/>
                <a:cs typeface="Calibri" panose="020F0502020204030204" pitchFamily="34" charset="0"/>
              </a:rPr>
              <a:t>Below diagram illustrates the operations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122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File open and file I/0 in </a:t>
            </a:r>
            <a:r>
              <a:rPr lang="en-US" dirty="0" err="1">
                <a:latin typeface="Calibri" panose="020F0502020204030204" pitchFamily="34" charset="0"/>
                <a:cs typeface="Calibri" panose="020F0502020204030204" pitchFamily="34" charset="0"/>
              </a:rPr>
              <a:t>lustre</a:t>
            </a:r>
            <a:endParaRPr lang="en-US"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249382" y="976746"/>
            <a:ext cx="8624454" cy="5299436"/>
          </a:xfrm>
          <a:prstGeom prst="rect">
            <a:avLst/>
          </a:prstGeom>
        </p:spPr>
      </p:pic>
    </p:spTree>
    <p:extLst>
      <p:ext uri="{BB962C8B-B14F-4D97-AF65-F5344CB8AC3E}">
        <p14:creationId xmlns:p14="http://schemas.microsoft.com/office/powerpoint/2010/main" val="28072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Lustre File System and Striping</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One of the main Factors leading to the high performance of the Lustre file system is the ability to stripe data across multiple OSTs in a round-robin fashion. </a:t>
            </a:r>
          </a:p>
          <a:p>
            <a:r>
              <a:rPr lang="en-US" dirty="0">
                <a:latin typeface="Calibri" panose="020F0502020204030204" pitchFamily="34" charset="0"/>
                <a:cs typeface="Calibri" panose="020F0502020204030204" pitchFamily="34" charset="0"/>
              </a:rPr>
              <a:t>Users can optionally configure for each file number of strips, stripe Size, and OSTs are used.</a:t>
            </a:r>
          </a:p>
          <a:p>
            <a:r>
              <a:rPr lang="en-US" dirty="0">
                <a:latin typeface="Calibri" panose="020F0502020204030204" pitchFamily="34" charset="0"/>
                <a:cs typeface="Calibri" panose="020F0502020204030204" pitchFamily="34" charset="0"/>
              </a:rPr>
              <a:t>The ability to stripe is also useful when a single OST does not have enough free space to hold an entire file</a:t>
            </a:r>
          </a:p>
          <a:p>
            <a:r>
              <a:rPr lang="en-US" dirty="0">
                <a:latin typeface="Calibri" panose="020F0502020204030204" pitchFamily="34" charset="0"/>
                <a:cs typeface="Calibri" panose="020F0502020204030204" pitchFamily="34" charset="0"/>
              </a:rPr>
              <a:t>Striping allows segment or “chunks” of data in a file to be stored on different OSTs.</a:t>
            </a:r>
          </a:p>
          <a:p>
            <a:r>
              <a:rPr lang="en-US" dirty="0">
                <a:latin typeface="Calibri" panose="020F0502020204030204" pitchFamily="34" charset="0"/>
                <a:cs typeface="Calibri" panose="020F0502020204030204" pitchFamily="34" charset="0"/>
              </a:rPr>
              <a:t>In Lustre file system, A RAID 0 pattern is used in which data is striped across a certain number of objects. </a:t>
            </a:r>
          </a:p>
          <a:p>
            <a:r>
              <a:rPr lang="en-US" dirty="0">
                <a:latin typeface="Calibri" panose="020F0502020204030204" pitchFamily="34" charset="0"/>
                <a:cs typeface="Calibri" panose="020F0502020204030204" pitchFamily="34" charset="0"/>
              </a:rPr>
              <a:t>The number of objects in a single file is called the </a:t>
            </a:r>
            <a:r>
              <a:rPr lang="en-US" b="1" dirty="0" err="1">
                <a:latin typeface="Calibri" panose="020F0502020204030204" pitchFamily="34" charset="0"/>
                <a:cs typeface="Calibri" panose="020F0502020204030204" pitchFamily="34" charset="0"/>
              </a:rPr>
              <a:t>stripe_count</a:t>
            </a:r>
            <a:endParaRPr lang="en-US"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742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372"/>
            <a:ext cx="8229600" cy="553998"/>
          </a:xfrm>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a:xfrm>
            <a:off x="457200" y="1124182"/>
            <a:ext cx="8229600" cy="5148260"/>
          </a:xfrm>
        </p:spPr>
        <p:txBody>
          <a:bodyPr>
            <a:normAutofit/>
          </a:bodyPr>
          <a:lstStyle/>
          <a:p>
            <a:r>
              <a:rPr lang="en-US" dirty="0">
                <a:latin typeface="Calibri" panose="020F0502020204030204" pitchFamily="34" charset="0"/>
                <a:cs typeface="Calibri" panose="020F0502020204030204" pitchFamily="34" charset="0"/>
              </a:rPr>
              <a:t>Each object contain a chuck of data from the file. When the chunk of data being written to a particular object exceeds the </a:t>
            </a:r>
            <a:r>
              <a:rPr lang="en-US" b="1" dirty="0" err="1">
                <a:latin typeface="Calibri" panose="020F0502020204030204" pitchFamily="34" charset="0"/>
                <a:cs typeface="Calibri" panose="020F0502020204030204" pitchFamily="34" charset="0"/>
              </a:rPr>
              <a:t>stripe_size</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The next chunk of data in the file is stored on the next object.</a:t>
            </a:r>
          </a:p>
          <a:p>
            <a:r>
              <a:rPr lang="en-US" b="1" dirty="0">
                <a:latin typeface="Calibri" panose="020F0502020204030204" pitchFamily="34" charset="0"/>
                <a:cs typeface="Calibri" panose="020F0502020204030204" pitchFamily="34" charset="0"/>
              </a:rPr>
              <a:t>Default value of </a:t>
            </a:r>
            <a:r>
              <a:rPr lang="en-US" b="1" dirty="0" err="1">
                <a:latin typeface="Calibri" panose="020F0502020204030204" pitchFamily="34" charset="0"/>
                <a:cs typeface="Calibri" panose="020F0502020204030204" pitchFamily="34" charset="0"/>
              </a:rPr>
              <a:t>stripe_count</a:t>
            </a:r>
            <a:r>
              <a:rPr lang="en-US" b="1" dirty="0">
                <a:latin typeface="Calibri" panose="020F0502020204030204" pitchFamily="34" charset="0"/>
                <a:cs typeface="Calibri" panose="020F0502020204030204" pitchFamily="34" charset="0"/>
              </a:rPr>
              <a:t> is 1.</a:t>
            </a:r>
          </a:p>
          <a:p>
            <a:r>
              <a:rPr lang="en-US" b="1" dirty="0">
                <a:latin typeface="Calibri" panose="020F0502020204030204" pitchFamily="34" charset="0"/>
                <a:cs typeface="Calibri" panose="020F0502020204030204" pitchFamily="34" charset="0"/>
              </a:rPr>
              <a:t>Default value of </a:t>
            </a:r>
            <a:r>
              <a:rPr lang="en-US" b="1" dirty="0" err="1">
                <a:latin typeface="Calibri" panose="020F0502020204030204" pitchFamily="34" charset="0"/>
                <a:cs typeface="Calibri" panose="020F0502020204030204" pitchFamily="34" charset="0"/>
              </a:rPr>
              <a:t>Stripe_size</a:t>
            </a:r>
            <a:r>
              <a:rPr lang="en-US" b="1" dirty="0">
                <a:latin typeface="Calibri" panose="020F0502020204030204" pitchFamily="34" charset="0"/>
                <a:cs typeface="Calibri" panose="020F0502020204030204" pitchFamily="34" charset="0"/>
              </a:rPr>
              <a:t> is 1MB</a:t>
            </a:r>
          </a:p>
          <a:p>
            <a:pPr marL="0" indent="0">
              <a:buNone/>
            </a:pP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187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Striping..</a:t>
            </a:r>
          </a:p>
        </p:txBody>
      </p:sp>
      <p:pic>
        <p:nvPicPr>
          <p:cNvPr id="4" name="Content Placeholder 3"/>
          <p:cNvPicPr>
            <a:picLocks noGrp="1" noChangeAspect="1"/>
          </p:cNvPicPr>
          <p:nvPr>
            <p:ph idx="1"/>
          </p:nvPr>
        </p:nvPicPr>
        <p:blipFill>
          <a:blip r:embed="rId2"/>
          <a:stretch>
            <a:fillRect/>
          </a:stretch>
        </p:blipFill>
        <p:spPr>
          <a:xfrm>
            <a:off x="602674" y="1267691"/>
            <a:ext cx="7813962" cy="4821382"/>
          </a:xfrm>
          <a:prstGeom prst="rect">
            <a:avLst/>
          </a:prstGeom>
        </p:spPr>
      </p:pic>
    </p:spTree>
    <p:extLst>
      <p:ext uri="{BB962C8B-B14F-4D97-AF65-F5344CB8AC3E}">
        <p14:creationId xmlns:p14="http://schemas.microsoft.com/office/powerpoint/2010/main" val="102718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libri" panose="020F0502020204030204" pitchFamily="34" charset="0"/>
                <a:cs typeface="Calibri" panose="020F0502020204030204" pitchFamily="34" charset="0"/>
              </a:rPr>
              <a:t>Agenda	</a:t>
            </a:r>
          </a:p>
        </p:txBody>
      </p:sp>
      <p:sp>
        <p:nvSpPr>
          <p:cNvPr id="3" name="Text Placeholder 2"/>
          <p:cNvSpPr>
            <a:spLocks noGrp="1"/>
          </p:cNvSpPr>
          <p:nvPr>
            <p:ph type="body" sz="quarter" idx="10"/>
          </p:nvPr>
        </p:nvSpPr>
        <p:spPr/>
        <p:txBody>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Introducing the Lustre File System</a:t>
            </a:r>
          </a:p>
          <a:p>
            <a:endParaRPr lang="en-US" dirty="0">
              <a:latin typeface="Calibri" panose="020F0502020204030204" pitchFamily="34" charset="0"/>
              <a:cs typeface="Calibri" panose="020F0502020204030204" pitchFamily="34" charset="0"/>
            </a:endParaRPr>
          </a:p>
        </p:txBody>
      </p:sp>
      <p:sp>
        <p:nvSpPr>
          <p:cNvPr id="4" name="Text Placeholder 3"/>
          <p:cNvSpPr>
            <a:spLocks noGrp="1"/>
          </p:cNvSpPr>
          <p:nvPr>
            <p:ph type="body" sz="quarter" idx="11"/>
          </p:nvPr>
        </p:nvSpPr>
        <p:spPr/>
        <p:txBody>
          <a:bodyPr/>
          <a:lstStyle/>
          <a:p>
            <a:r>
              <a:rPr lang="en-US" dirty="0">
                <a:latin typeface="Calibri" panose="020F0502020204030204" pitchFamily="34" charset="0"/>
                <a:cs typeface="Calibri" panose="020F0502020204030204" pitchFamily="34" charset="0"/>
              </a:rPr>
              <a:t>Introducing the Intel Enterprise Edition for Lustre</a:t>
            </a:r>
          </a:p>
        </p:txBody>
      </p:sp>
      <p:sp>
        <p:nvSpPr>
          <p:cNvPr id="5" name="Text Placeholder 4"/>
          <p:cNvSpPr>
            <a:spLocks noGrp="1"/>
          </p:cNvSpPr>
          <p:nvPr>
            <p:ph type="body" sz="quarter" idx="12"/>
          </p:nvPr>
        </p:nvSpPr>
        <p:spPr/>
        <p:txBody>
          <a:bodyPr/>
          <a:lstStyle/>
          <a:p>
            <a:r>
              <a:rPr lang="en-US" dirty="0">
                <a:latin typeface="Calibri" panose="020F0502020204030204" pitchFamily="34" charset="0"/>
                <a:cs typeface="Calibri" panose="020F0502020204030204" pitchFamily="34" charset="0"/>
              </a:rPr>
              <a:t>Overall System Configuration</a:t>
            </a:r>
          </a:p>
        </p:txBody>
      </p:sp>
      <p:sp>
        <p:nvSpPr>
          <p:cNvPr id="6" name="Text Placeholder 5"/>
          <p:cNvSpPr>
            <a:spLocks noGrp="1"/>
          </p:cNvSpPr>
          <p:nvPr>
            <p:ph type="body" sz="quarter" idx="13"/>
          </p:nvPr>
        </p:nvSpPr>
        <p:spPr/>
        <p:txBody>
          <a:bodyPr/>
          <a:lstStyle/>
          <a:p>
            <a:r>
              <a:rPr lang="en-US" dirty="0">
                <a:latin typeface="Calibri" panose="020F0502020204030204" pitchFamily="34" charset="0"/>
                <a:cs typeface="Calibri" panose="020F0502020204030204" pitchFamily="34" charset="0"/>
              </a:rPr>
              <a:t>Possible Server Requirement</a:t>
            </a:r>
          </a:p>
        </p:txBody>
      </p:sp>
      <p:sp>
        <p:nvSpPr>
          <p:cNvPr id="7" name="Text Placeholder 6"/>
          <p:cNvSpPr>
            <a:spLocks noGrp="1"/>
          </p:cNvSpPr>
          <p:nvPr>
            <p:ph type="body" sz="quarter" idx="14"/>
          </p:nvPr>
        </p:nvSpPr>
        <p:spPr/>
        <p:txBody>
          <a:bodyPr/>
          <a:lstStyle/>
          <a:p>
            <a:r>
              <a:rPr lang="en-US" dirty="0">
                <a:latin typeface="Calibri" panose="020F0502020204030204" pitchFamily="34" charset="0"/>
                <a:cs typeface="Calibri" panose="020F0502020204030204" pitchFamily="34" charset="0"/>
              </a:rPr>
              <a:t>Basic Storage Configuration </a:t>
            </a:r>
          </a:p>
        </p:txBody>
      </p:sp>
      <p:sp>
        <p:nvSpPr>
          <p:cNvPr id="8" name="Text Placeholder 7"/>
          <p:cNvSpPr>
            <a:spLocks noGrp="1"/>
          </p:cNvSpPr>
          <p:nvPr>
            <p:ph type="body" sz="quarter" idx="15"/>
          </p:nvPr>
        </p:nvSpPr>
        <p:spPr/>
        <p:txBody>
          <a:bodyPr>
            <a:normAutofit fontScale="55000" lnSpcReduction="20000"/>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1	</a:t>
            </a:r>
          </a:p>
        </p:txBody>
      </p:sp>
      <p:sp>
        <p:nvSpPr>
          <p:cNvPr id="9" name="Text Placeholder 8"/>
          <p:cNvSpPr>
            <a:spLocks noGrp="1"/>
          </p:cNvSpPr>
          <p:nvPr>
            <p:ph type="body" sz="quarter" idx="16"/>
          </p:nvPr>
        </p:nvSpPr>
        <p:spPr/>
        <p:txBody>
          <a:bodyPr/>
          <a:lstStyle/>
          <a:p>
            <a:r>
              <a:rPr lang="en-US" dirty="0">
                <a:latin typeface="Calibri" panose="020F0502020204030204" pitchFamily="34" charset="0"/>
                <a:cs typeface="Calibri" panose="020F0502020204030204" pitchFamily="34" charset="0"/>
              </a:rPr>
              <a:t>2</a:t>
            </a:r>
          </a:p>
        </p:txBody>
      </p:sp>
      <p:sp>
        <p:nvSpPr>
          <p:cNvPr id="10" name="Text Placeholder 9"/>
          <p:cNvSpPr>
            <a:spLocks noGrp="1"/>
          </p:cNvSpPr>
          <p:nvPr>
            <p:ph type="body" sz="quarter" idx="17"/>
          </p:nvPr>
        </p:nvSpPr>
        <p:spPr>
          <a:xfrm>
            <a:off x="460374" y="3438143"/>
            <a:ext cx="352425" cy="668792"/>
          </a:xfrm>
        </p:spPr>
        <p:txBody>
          <a:bodyPr/>
          <a:lstStyle/>
          <a:p>
            <a:r>
              <a:rPr lang="en-US" dirty="0">
                <a:latin typeface="Calibri" panose="020F0502020204030204" pitchFamily="34" charset="0"/>
                <a:cs typeface="Calibri" panose="020F0502020204030204" pitchFamily="34" charset="0"/>
              </a:rPr>
              <a:t>3</a:t>
            </a:r>
          </a:p>
        </p:txBody>
      </p:sp>
      <p:sp>
        <p:nvSpPr>
          <p:cNvPr id="11" name="Text Placeholder 10"/>
          <p:cNvSpPr>
            <a:spLocks noGrp="1"/>
          </p:cNvSpPr>
          <p:nvPr>
            <p:ph type="body" sz="quarter" idx="18"/>
          </p:nvPr>
        </p:nvSpPr>
        <p:spPr/>
        <p:txBody>
          <a:bodyPr/>
          <a:lstStyle/>
          <a:p>
            <a:r>
              <a:rPr lang="en-US" dirty="0">
                <a:latin typeface="Calibri" panose="020F0502020204030204" pitchFamily="34" charset="0"/>
                <a:cs typeface="Calibri" panose="020F0502020204030204" pitchFamily="34" charset="0"/>
              </a:rPr>
              <a:t>4</a:t>
            </a:r>
          </a:p>
        </p:txBody>
      </p:sp>
      <p:sp>
        <p:nvSpPr>
          <p:cNvPr id="12" name="Text Placeholder 11"/>
          <p:cNvSpPr>
            <a:spLocks noGrp="1"/>
          </p:cNvSpPr>
          <p:nvPr>
            <p:ph type="body" sz="quarter" idx="19"/>
          </p:nvPr>
        </p:nvSpPr>
        <p:spPr/>
        <p:txBody>
          <a:bodyPr/>
          <a:lstStyle/>
          <a:p>
            <a:r>
              <a:rPr lang="en-US" dirty="0">
                <a:latin typeface="Calibri" panose="020F0502020204030204" pitchFamily="34" charset="0"/>
                <a:cs typeface="Calibri" panose="020F0502020204030204" pitchFamily="34" charset="0"/>
              </a:rPr>
              <a:t>5</a:t>
            </a:r>
          </a:p>
        </p:txBody>
      </p:sp>
    </p:spTree>
    <p:extLst>
      <p:ext uri="{BB962C8B-B14F-4D97-AF65-F5344CB8AC3E}">
        <p14:creationId xmlns:p14="http://schemas.microsoft.com/office/powerpoint/2010/main" val="1268515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Kernel Platform and Lustre versions</a:t>
            </a: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6354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br>
            <a:r>
              <a:rPr lang="en-US" dirty="0">
                <a:latin typeface="Calibri" panose="020F0502020204030204" pitchFamily="34" charset="0"/>
                <a:cs typeface="Calibri" panose="020F0502020204030204" pitchFamily="34" charset="0"/>
              </a:rPr>
              <a:t>Server OS kernel and Lustre versions</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759854" y="1493949"/>
            <a:ext cx="7701566" cy="4095481"/>
          </a:xfrm>
          <a:prstGeom prst="rect">
            <a:avLst/>
          </a:prstGeom>
        </p:spPr>
      </p:pic>
    </p:spTree>
    <p:extLst>
      <p:ext uri="{BB962C8B-B14F-4D97-AF65-F5344CB8AC3E}">
        <p14:creationId xmlns:p14="http://schemas.microsoft.com/office/powerpoint/2010/main" val="1449786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Client kernel and Lustre versions</a:t>
            </a: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4437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a:latin typeface="Calibri" panose="020F0502020204030204" pitchFamily="34" charset="0"/>
                <a:cs typeface="Calibri" panose="020F0502020204030204" pitchFamily="34" charset="0"/>
              </a:rPr>
              <a:t>Client kernel and Lustre versions</a:t>
            </a:r>
          </a:p>
        </p:txBody>
      </p:sp>
      <p:pic>
        <p:nvPicPr>
          <p:cNvPr id="2" name="Content Placeholder 1"/>
          <p:cNvPicPr>
            <a:picLocks noGrp="1" noChangeAspect="1"/>
          </p:cNvPicPr>
          <p:nvPr>
            <p:ph idx="1"/>
          </p:nvPr>
        </p:nvPicPr>
        <p:blipFill>
          <a:blip r:embed="rId3"/>
          <a:stretch>
            <a:fillRect/>
          </a:stretch>
        </p:blipFill>
        <p:spPr>
          <a:xfrm>
            <a:off x="656823" y="1687132"/>
            <a:ext cx="7804597" cy="4159876"/>
          </a:xfrm>
          <a:prstGeom prst="rect">
            <a:avLst/>
          </a:prstGeom>
        </p:spPr>
      </p:pic>
    </p:spTree>
    <p:extLst>
      <p:ext uri="{BB962C8B-B14F-4D97-AF65-F5344CB8AC3E}">
        <p14:creationId xmlns:p14="http://schemas.microsoft.com/office/powerpoint/2010/main" val="2207062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fontScale="92500"/>
          </a:bodyPr>
          <a:lstStyle/>
          <a:p>
            <a:r>
              <a:rPr lang="en-US" dirty="0">
                <a:latin typeface="Calibri" panose="020F0502020204030204" pitchFamily="34" charset="0"/>
                <a:cs typeface="Calibri" panose="020F0502020204030204" pitchFamily="34" charset="0"/>
              </a:rPr>
              <a:t>Introducing the Intel Enterprise Edition for Lustre</a:t>
            </a:r>
          </a:p>
          <a:p>
            <a:endParaRPr lang="en-US" dirty="0">
              <a:latin typeface="Calibri" panose="020F0502020204030204" pitchFamily="34" charset="0"/>
              <a:cs typeface="Calibri" panose="020F0502020204030204" pitchFamily="34" charset="0"/>
            </a:endParaRP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0259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0178"/>
            <a:ext cx="8229600" cy="1292662"/>
          </a:xfrm>
        </p:spPr>
        <p:txBody>
          <a:bodyPr/>
          <a:lstStyle/>
          <a:p>
            <a:br>
              <a:rPr lang="en-US"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Introducing the Intel Enterprise Edition for Lustre</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
        <p:nvSpPr>
          <p:cNvPr id="5" name="Content Placeholder 4"/>
          <p:cNvSpPr>
            <a:spLocks noGrp="1"/>
          </p:cNvSpPr>
          <p:nvPr>
            <p:ph idx="1"/>
          </p:nvPr>
        </p:nvSpPr>
        <p:spPr>
          <a:xfrm>
            <a:off x="180303" y="1144963"/>
            <a:ext cx="8718997" cy="5371747"/>
          </a:xfrm>
        </p:spPr>
        <p:txBody>
          <a:bodyPr>
            <a:normAutofit/>
          </a:bodyPr>
          <a:lstStyle/>
          <a:p>
            <a:r>
              <a:rPr lang="en-US" dirty="0">
                <a:latin typeface="Calibri" panose="020F0502020204030204" pitchFamily="34" charset="0"/>
                <a:cs typeface="Calibri" panose="020F0502020204030204" pitchFamily="34" charset="0"/>
              </a:rPr>
              <a:t>Intel® Enterprise Edition for Lustre* software, when integrated with Linux, aggregates a range of storage hardware into a single Lustre* file system. </a:t>
            </a:r>
          </a:p>
          <a:p>
            <a:pPr marL="0"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Lustre* is a global, single-namespace file system architecture that allows parallel access by many clients to all the data in the file system across many servers and storage devices.</a:t>
            </a:r>
          </a:p>
          <a:p>
            <a:r>
              <a:rPr lang="en-US" dirty="0">
                <a:latin typeface="Calibri" panose="020F0502020204030204" pitchFamily="34" charset="0"/>
                <a:cs typeface="Calibri" panose="020F0502020204030204" pitchFamily="34" charset="0"/>
              </a:rPr>
              <a:t>Designed to take advantage of the reliability features of enterprise-class storage hardware, Intel® EE for Lustre* software provides high availability features including redundant servers with storage failover.</a:t>
            </a:r>
          </a:p>
          <a:p>
            <a:r>
              <a:rPr lang="en-US" dirty="0">
                <a:latin typeface="Calibri" panose="020F0502020204030204" pitchFamily="34" charset="0"/>
                <a:cs typeface="Calibri" panose="020F0502020204030204" pitchFamily="34" charset="0"/>
              </a:rPr>
              <a:t>Metadata and data are stored on separate servers to allow each system to be optimized for different workloads. </a:t>
            </a:r>
          </a:p>
        </p:txBody>
      </p:sp>
    </p:spTree>
    <p:extLst>
      <p:ext uri="{BB962C8B-B14F-4D97-AF65-F5344CB8AC3E}">
        <p14:creationId xmlns:p14="http://schemas.microsoft.com/office/powerpoint/2010/main" val="186209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fontScale="92500"/>
          </a:bodyPr>
          <a:lstStyle/>
          <a:p>
            <a:r>
              <a:rPr lang="en-US" b="0" dirty="0">
                <a:latin typeface="Calibri" panose="020F0502020204030204" pitchFamily="34" charset="0"/>
                <a:cs typeface="Calibri" panose="020F0502020204030204" pitchFamily="34" charset="0"/>
              </a:rPr>
              <a:t>What is Intel® Manager for Lustre* Software? </a:t>
            </a:r>
            <a:endParaRPr lang="en-US" dirty="0">
              <a:latin typeface="Calibri" panose="020F0502020204030204" pitchFamily="34" charset="0"/>
              <a:cs typeface="Calibri" panose="020F0502020204030204" pitchFamily="34" charset="0"/>
            </a:endParaRPr>
          </a:p>
        </p:txBody>
      </p:sp>
      <p:sp>
        <p:nvSpPr>
          <p:cNvPr id="7" name="Text Placeholder 6"/>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023400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a:latin typeface="Calibri" panose="020F0502020204030204" pitchFamily="34" charset="0"/>
                <a:cs typeface="Calibri" panose="020F0502020204030204" pitchFamily="34" charset="0"/>
              </a:rPr>
              <a:t>What is Intel® Manager for Lustre* Software?</a:t>
            </a:r>
            <a:endParaRPr lang="en-US" dirty="0">
              <a:latin typeface="Calibri" panose="020F0502020204030204" pitchFamily="34" charset="0"/>
              <a:cs typeface="Calibri" panose="020F0502020204030204" pitchFamily="34" charset="0"/>
            </a:endParaRPr>
          </a:p>
        </p:txBody>
      </p:sp>
      <p:sp>
        <p:nvSpPr>
          <p:cNvPr id="5" name="Content Placeholder 4"/>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The Intel® Manager for Lustre* software, which greatly simplifies configuring, creating, monitoring, and managing one or more Lustre file systems from either the manager GUI, or the associated command line interface (CLI). </a:t>
            </a:r>
          </a:p>
          <a:p>
            <a:r>
              <a:rPr lang="en-US" dirty="0">
                <a:latin typeface="Calibri" panose="020F0502020204030204" pitchFamily="34" charset="0"/>
                <a:cs typeface="Calibri" panose="020F0502020204030204" pitchFamily="34" charset="0"/>
              </a:rPr>
              <a:t>Intel® Manager for Lustre* software is a part of the Intel® Enterprise Edition for Lustre* software product. </a:t>
            </a:r>
          </a:p>
        </p:txBody>
      </p:sp>
    </p:spTree>
    <p:extLst>
      <p:ext uri="{BB962C8B-B14F-4D97-AF65-F5344CB8AC3E}">
        <p14:creationId xmlns:p14="http://schemas.microsoft.com/office/powerpoint/2010/main" val="2767782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b="0" dirty="0">
                <a:latin typeface="Calibri" panose="020F0502020204030204" pitchFamily="34" charset="0"/>
                <a:cs typeface="Calibri" panose="020F0502020204030204" pitchFamily="34" charset="0"/>
              </a:rPr>
              <a:t>What is Management Mode? </a:t>
            </a:r>
            <a:endParaRPr lang="en-US" dirty="0">
              <a:latin typeface="Calibri" panose="020F0502020204030204" pitchFamily="34" charset="0"/>
              <a:cs typeface="Calibri" panose="020F0502020204030204" pitchFamily="34" charset="0"/>
            </a:endParaRPr>
          </a:p>
        </p:txBody>
      </p:sp>
      <p:sp>
        <p:nvSpPr>
          <p:cNvPr id="7" name="Text Placeholder 6"/>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5160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alibri" panose="020F0502020204030204" pitchFamily="34" charset="0"/>
                <a:cs typeface="Calibri" panose="020F0502020204030204" pitchFamily="34" charset="0"/>
              </a:rPr>
              <a:t>Management Mode </a:t>
            </a:r>
          </a:p>
        </p:txBody>
      </p:sp>
      <p:sp>
        <p:nvSpPr>
          <p:cNvPr id="5" name="Content Placeholder 4"/>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The Intel® Manager for Lustre* software lets you create and manage new high-availability (HA) Lustre file systems from its GUI. </a:t>
            </a:r>
          </a:p>
          <a:p>
            <a:r>
              <a:rPr lang="en-US" dirty="0">
                <a:latin typeface="Calibri" panose="020F0502020204030204" pitchFamily="34" charset="0"/>
                <a:cs typeface="Calibri" panose="020F0502020204030204" pitchFamily="34" charset="0"/>
              </a:rPr>
              <a:t>For each HA file system, the GUI and dashboard let you create, monitor, and manage all servers and their respective targets. </a:t>
            </a:r>
          </a:p>
          <a:p>
            <a:r>
              <a:rPr lang="en-US" dirty="0">
                <a:latin typeface="Calibri" panose="020F0502020204030204" pitchFamily="34" charset="0"/>
                <a:cs typeface="Calibri" panose="020F0502020204030204" pitchFamily="34" charset="0"/>
              </a:rPr>
              <a:t>The software lets you define failover servers to support HA. </a:t>
            </a:r>
          </a:p>
          <a:p>
            <a:r>
              <a:rPr lang="en-US" dirty="0">
                <a:latin typeface="Calibri" panose="020F0502020204030204" pitchFamily="34" charset="0"/>
                <a:cs typeface="Calibri" panose="020F0502020204030204" pitchFamily="34" charset="0"/>
              </a:rPr>
              <a:t>To provide robust HA support, Intel® Manager for Lustre* software automatically configures </a:t>
            </a:r>
            <a:r>
              <a:rPr lang="en-US" dirty="0" err="1">
                <a:latin typeface="Calibri" panose="020F0502020204030204" pitchFamily="34" charset="0"/>
                <a:cs typeface="Calibri" panose="020F0502020204030204" pitchFamily="34" charset="0"/>
              </a:rPr>
              <a:t>Corosync</a:t>
            </a:r>
            <a:r>
              <a:rPr lang="en-US" dirty="0">
                <a:latin typeface="Calibri" panose="020F0502020204030204" pitchFamily="34" charset="0"/>
                <a:cs typeface="Calibri" panose="020F0502020204030204" pitchFamily="34" charset="0"/>
              </a:rPr>
              <a:t> and Pacemaker, and takes advantage of IPMI or PDUs to support server failover. </a:t>
            </a:r>
          </a:p>
        </p:txBody>
      </p:sp>
    </p:spTree>
    <p:extLst>
      <p:ext uri="{BB962C8B-B14F-4D97-AF65-F5344CB8AC3E}">
        <p14:creationId xmlns:p14="http://schemas.microsoft.com/office/powerpoint/2010/main" val="4148921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latin typeface="Calibri" panose="020F0502020204030204" pitchFamily="34" charset="0"/>
              <a:cs typeface="Calibri" panose="020F0502020204030204" pitchFamily="34" charset="0"/>
            </a:endParaRPr>
          </a:p>
        </p:txBody>
      </p:sp>
      <p:sp>
        <p:nvSpPr>
          <p:cNvPr id="3" name="Text Placeholder 2"/>
          <p:cNvSpPr>
            <a:spLocks noGrp="1"/>
          </p:cNvSpPr>
          <p:nvPr>
            <p:ph type="body" sz="quarter" idx="10"/>
          </p:nvPr>
        </p:nvSpPr>
        <p:spPr/>
        <p:txBody>
          <a:bodyPr/>
          <a:lstStyle/>
          <a:p>
            <a:r>
              <a:rPr lang="en-US" dirty="0">
                <a:latin typeface="Calibri" panose="020F0502020204030204" pitchFamily="34" charset="0"/>
                <a:cs typeface="Calibri" panose="020F0502020204030204" pitchFamily="34" charset="0"/>
              </a:rPr>
              <a:t>Pre-Installation Tasks</a:t>
            </a:r>
          </a:p>
        </p:txBody>
      </p:sp>
      <p:sp>
        <p:nvSpPr>
          <p:cNvPr id="4" name="Text Placeholder 3"/>
          <p:cNvSpPr>
            <a:spLocks noGrp="1"/>
          </p:cNvSpPr>
          <p:nvPr>
            <p:ph type="body" sz="quarter" idx="11"/>
          </p:nvPr>
        </p:nvSpPr>
        <p:spPr/>
        <p:txBody>
          <a:bodyPr/>
          <a:lstStyle/>
          <a:p>
            <a:r>
              <a:rPr lang="en-US" dirty="0">
                <a:latin typeface="Calibri" panose="020F0502020204030204" pitchFamily="34" charset="0"/>
                <a:cs typeface="Calibri" panose="020F0502020204030204" pitchFamily="34" charset="0"/>
              </a:rPr>
              <a:t>LNET Configuration</a:t>
            </a:r>
          </a:p>
        </p:txBody>
      </p:sp>
      <p:sp>
        <p:nvSpPr>
          <p:cNvPr id="5" name="Text Placeholder 4"/>
          <p:cNvSpPr>
            <a:spLocks noGrp="1"/>
          </p:cNvSpPr>
          <p:nvPr>
            <p:ph type="body" sz="quarter" idx="12"/>
          </p:nvPr>
        </p:nvSpPr>
        <p:spPr/>
        <p:txBody>
          <a:bodyPr/>
          <a:lstStyle/>
          <a:p>
            <a:r>
              <a:rPr lang="en-US" dirty="0">
                <a:latin typeface="Calibri" panose="020F0502020204030204" pitchFamily="34" charset="0"/>
                <a:cs typeface="Calibri" panose="020F0502020204030204" pitchFamily="34" charset="0"/>
              </a:rPr>
              <a:t>Server Configuration </a:t>
            </a:r>
          </a:p>
        </p:txBody>
      </p:sp>
      <p:sp>
        <p:nvSpPr>
          <p:cNvPr id="6" name="Text Placeholder 5"/>
          <p:cNvSpPr>
            <a:spLocks noGrp="1"/>
          </p:cNvSpPr>
          <p:nvPr>
            <p:ph type="body" sz="quarter" idx="13"/>
          </p:nvPr>
        </p:nvSpPr>
        <p:spPr/>
        <p:txBody>
          <a:bodyPr/>
          <a:lstStyle/>
          <a:p>
            <a:r>
              <a:rPr lang="en-US" dirty="0">
                <a:latin typeface="Calibri" panose="020F0502020204030204" pitchFamily="34" charset="0"/>
                <a:cs typeface="Calibri" panose="020F0502020204030204" pitchFamily="34" charset="0"/>
              </a:rPr>
              <a:t>Client Requirements</a:t>
            </a:r>
          </a:p>
        </p:txBody>
      </p:sp>
      <p:sp>
        <p:nvSpPr>
          <p:cNvPr id="7" name="Text Placeholder 6"/>
          <p:cNvSpPr>
            <a:spLocks noGrp="1"/>
          </p:cNvSpPr>
          <p:nvPr>
            <p:ph type="body" sz="quarter" idx="14"/>
          </p:nvPr>
        </p:nvSpPr>
        <p:spPr/>
        <p:txBody>
          <a:bodyPr/>
          <a:lstStyle/>
          <a:p>
            <a:r>
              <a:rPr lang="en-US" dirty="0">
                <a:latin typeface="Calibri" panose="020F0502020204030204" pitchFamily="34" charset="0"/>
                <a:cs typeface="Calibri" panose="020F0502020204030204" pitchFamily="34" charset="0"/>
              </a:rPr>
              <a:t>Intel® EE for Lustre* Software Installation</a:t>
            </a:r>
          </a:p>
        </p:txBody>
      </p:sp>
      <p:sp>
        <p:nvSpPr>
          <p:cNvPr id="8" name="Text Placeholder 7"/>
          <p:cNvSpPr>
            <a:spLocks noGrp="1"/>
          </p:cNvSpPr>
          <p:nvPr>
            <p:ph type="body" sz="quarter" idx="15"/>
          </p:nvPr>
        </p:nvSpPr>
        <p:spPr/>
        <p:txBody>
          <a:bodyPr/>
          <a:lstStyle/>
          <a:p>
            <a:r>
              <a:rPr lang="en-US" dirty="0">
                <a:latin typeface="Calibri" panose="020F0502020204030204" pitchFamily="34" charset="0"/>
                <a:cs typeface="Calibri" panose="020F0502020204030204" pitchFamily="34" charset="0"/>
              </a:rPr>
              <a:t>6</a:t>
            </a:r>
          </a:p>
        </p:txBody>
      </p:sp>
      <p:sp>
        <p:nvSpPr>
          <p:cNvPr id="9" name="Text Placeholder 8"/>
          <p:cNvSpPr>
            <a:spLocks noGrp="1"/>
          </p:cNvSpPr>
          <p:nvPr>
            <p:ph type="body" sz="quarter" idx="16"/>
          </p:nvPr>
        </p:nvSpPr>
        <p:spPr/>
        <p:txBody>
          <a:bodyPr/>
          <a:lstStyle/>
          <a:p>
            <a:r>
              <a:rPr lang="en-US" dirty="0">
                <a:latin typeface="Calibri" panose="020F0502020204030204" pitchFamily="34" charset="0"/>
                <a:cs typeface="Calibri" panose="020F0502020204030204" pitchFamily="34" charset="0"/>
              </a:rPr>
              <a:t>7</a:t>
            </a:r>
          </a:p>
        </p:txBody>
      </p:sp>
      <p:sp>
        <p:nvSpPr>
          <p:cNvPr id="10" name="Text Placeholder 9"/>
          <p:cNvSpPr>
            <a:spLocks noGrp="1"/>
          </p:cNvSpPr>
          <p:nvPr>
            <p:ph type="body" sz="quarter" idx="17"/>
          </p:nvPr>
        </p:nvSpPr>
        <p:spPr/>
        <p:txBody>
          <a:bodyPr/>
          <a:lstStyle/>
          <a:p>
            <a:r>
              <a:rPr lang="en-US" dirty="0">
                <a:latin typeface="Calibri" panose="020F0502020204030204" pitchFamily="34" charset="0"/>
                <a:cs typeface="Calibri" panose="020F0502020204030204" pitchFamily="34" charset="0"/>
              </a:rPr>
              <a:t>8</a:t>
            </a:r>
          </a:p>
        </p:txBody>
      </p:sp>
      <p:sp>
        <p:nvSpPr>
          <p:cNvPr id="11" name="Text Placeholder 10"/>
          <p:cNvSpPr>
            <a:spLocks noGrp="1"/>
          </p:cNvSpPr>
          <p:nvPr>
            <p:ph type="body" sz="quarter" idx="18"/>
          </p:nvPr>
        </p:nvSpPr>
        <p:spPr/>
        <p:txBody>
          <a:bodyPr/>
          <a:lstStyle/>
          <a:p>
            <a:r>
              <a:rPr lang="en-US" dirty="0">
                <a:latin typeface="Calibri" panose="020F0502020204030204" pitchFamily="34" charset="0"/>
                <a:cs typeface="Calibri" panose="020F0502020204030204" pitchFamily="34" charset="0"/>
              </a:rPr>
              <a:t>9</a:t>
            </a:r>
          </a:p>
        </p:txBody>
      </p:sp>
      <p:sp>
        <p:nvSpPr>
          <p:cNvPr id="12" name="Text Placeholder 11"/>
          <p:cNvSpPr>
            <a:spLocks noGrp="1"/>
          </p:cNvSpPr>
          <p:nvPr>
            <p:ph type="body" sz="quarter" idx="19"/>
          </p:nvPr>
        </p:nvSpPr>
        <p:spPr>
          <a:xfrm>
            <a:off x="460375" y="5499100"/>
            <a:ext cx="548640" cy="668792"/>
          </a:xfrm>
        </p:spPr>
        <p:txBody>
          <a:bodyPr>
            <a:normAutofit/>
          </a:bodyPr>
          <a:lstStyle/>
          <a:p>
            <a:r>
              <a:rPr lang="en-US" dirty="0">
                <a:latin typeface="Calibri" panose="020F0502020204030204" pitchFamily="34" charset="0"/>
                <a:cs typeface="Calibri" panose="020F0502020204030204" pitchFamily="34" charset="0"/>
              </a:rPr>
              <a:t>10</a:t>
            </a:r>
          </a:p>
        </p:txBody>
      </p:sp>
    </p:spTree>
    <p:extLst>
      <p:ext uri="{BB962C8B-B14F-4D97-AF65-F5344CB8AC3E}">
        <p14:creationId xmlns:p14="http://schemas.microsoft.com/office/powerpoint/2010/main" val="1682777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What is Monitor-only Mode?</a:t>
            </a:r>
          </a:p>
        </p:txBody>
      </p:sp>
      <p:sp>
        <p:nvSpPr>
          <p:cNvPr id="7" name="Text Placeholder 6"/>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58500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What is Monitor-only Mode?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Monitor-only mode allows you to “discover” a working Lustre file system. Using Intel® Manager for Lustre* software, you can then monitor the file system at the Intel® Manager for Lustre* dashboard. All of the charts presented on the manager dashboard to monitor performance and statistics, are also available in monitor-only mode. </a:t>
            </a:r>
          </a:p>
        </p:txBody>
      </p:sp>
    </p:spTree>
    <p:extLst>
      <p:ext uri="{BB962C8B-B14F-4D97-AF65-F5344CB8AC3E}">
        <p14:creationId xmlns:p14="http://schemas.microsoft.com/office/powerpoint/2010/main" val="50942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b="0" dirty="0">
                <a:latin typeface="Calibri" panose="020F0502020204030204" pitchFamily="34" charset="0"/>
                <a:cs typeface="Calibri" panose="020F0502020204030204" pitchFamily="34" charset="0"/>
              </a:rPr>
              <a:t>Overall System Configuration</a:t>
            </a:r>
            <a:endParaRPr lang="en-US" dirty="0">
              <a:latin typeface="Calibri" panose="020F0502020204030204" pitchFamily="34" charset="0"/>
              <a:cs typeface="Calibri" panose="020F0502020204030204" pitchFamily="34" charset="0"/>
            </a:endParaRPr>
          </a:p>
        </p:txBody>
      </p:sp>
      <p:sp>
        <p:nvSpPr>
          <p:cNvPr id="7" name="Text Placeholder 6"/>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146826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4"/>
            <a:ext cx="8229600" cy="553998"/>
          </a:xfrm>
        </p:spPr>
        <p:txBody>
          <a:bodyPr/>
          <a:lstStyle/>
          <a:p>
            <a:r>
              <a:rPr lang="en-US" b="0" dirty="0">
                <a:latin typeface="Calibri" panose="020F0502020204030204" pitchFamily="34" charset="0"/>
                <a:cs typeface="Calibri" panose="020F0502020204030204" pitchFamily="34" charset="0"/>
              </a:rPr>
              <a:t>Overall System Configuration </a:t>
            </a: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The high-level configuration of an HA file system managed by Intel® EE for Lustre* software consists of the following: </a:t>
            </a:r>
          </a:p>
          <a:p>
            <a:r>
              <a:rPr lang="en-US" dirty="0">
                <a:latin typeface="Calibri" panose="020F0502020204030204" pitchFamily="34" charset="0"/>
                <a:cs typeface="Calibri" panose="020F0502020204030204" pitchFamily="34" charset="0"/>
              </a:rPr>
              <a:t>A </a:t>
            </a:r>
            <a:r>
              <a:rPr lang="en-US" b="1" dirty="0">
                <a:latin typeface="Calibri" panose="020F0502020204030204" pitchFamily="34" charset="0"/>
                <a:cs typeface="Calibri" panose="020F0502020204030204" pitchFamily="34" charset="0"/>
              </a:rPr>
              <a:t>dedicated manager server </a:t>
            </a:r>
            <a:r>
              <a:rPr lang="en-US" dirty="0">
                <a:latin typeface="Calibri" panose="020F0502020204030204" pitchFamily="34" charset="0"/>
                <a:cs typeface="Calibri" panose="020F0502020204030204" pitchFamily="34" charset="0"/>
              </a:rPr>
              <a:t>hosts the Intel® Manager for Lustre software and dashboard. </a:t>
            </a:r>
          </a:p>
          <a:p>
            <a:pPr marL="0" indent="0">
              <a:buNone/>
            </a:pPr>
            <a:r>
              <a:rPr lang="en-US" dirty="0">
                <a:latin typeface="Calibri" panose="020F0502020204030204" pitchFamily="34" charset="0"/>
                <a:cs typeface="Calibri" panose="020F0502020204030204" pitchFamily="34" charset="0"/>
              </a:rPr>
              <a:t> We have IML </a:t>
            </a:r>
          </a:p>
          <a:p>
            <a:r>
              <a:rPr lang="en-US" b="1" dirty="0">
                <a:latin typeface="Calibri" panose="020F0502020204030204" pitchFamily="34" charset="0"/>
                <a:cs typeface="Calibri" panose="020F0502020204030204" pitchFamily="34" charset="0"/>
              </a:rPr>
              <a:t>Management server </a:t>
            </a:r>
            <a:r>
              <a:rPr lang="en-US" dirty="0">
                <a:latin typeface="Calibri" panose="020F0502020204030204" pitchFamily="34" charset="0"/>
                <a:cs typeface="Calibri" panose="020F0502020204030204" pitchFamily="34" charset="0"/>
              </a:rPr>
              <a:t>(MGS): The MGS provides access to the management target (MGT) storage. To support failover, the management server is also configured as the backup for the metadata server.</a:t>
            </a:r>
          </a:p>
          <a:p>
            <a:pPr marL="0" indent="0">
              <a:buNone/>
            </a:pPr>
            <a:r>
              <a:rPr lang="en-US" dirty="0">
                <a:latin typeface="Calibri" panose="020F0502020204030204" pitchFamily="34" charset="0"/>
                <a:cs typeface="Calibri" panose="020F0502020204030204" pitchFamily="34" charset="0"/>
              </a:rPr>
              <a:t>We have mgs (Primary for MGT) and  (Secondary for MDT)</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2849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b="1" dirty="0">
                <a:latin typeface="Calibri" panose="020F0502020204030204" pitchFamily="34" charset="0"/>
                <a:cs typeface="Calibri" panose="020F0502020204030204" pitchFamily="34" charset="0"/>
              </a:rPr>
              <a:t>Metadata server </a:t>
            </a:r>
            <a:r>
              <a:rPr lang="en-US" dirty="0">
                <a:latin typeface="Calibri" panose="020F0502020204030204" pitchFamily="34" charset="0"/>
                <a:cs typeface="Calibri" panose="020F0502020204030204" pitchFamily="34" charset="0"/>
              </a:rPr>
              <a:t>(MDS): The MDS provides access to the metadata target storage. To support failover, the metadata server is also configured as the backup management server. </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3335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b="1" dirty="0">
                <a:latin typeface="Calibri" panose="020F0502020204030204" pitchFamily="34" charset="0"/>
                <a:cs typeface="Calibri" panose="020F0502020204030204" pitchFamily="34" charset="0"/>
              </a:rPr>
              <a:t>Object storage server </a:t>
            </a:r>
            <a:r>
              <a:rPr lang="en-US" dirty="0">
                <a:latin typeface="Calibri" panose="020F0502020204030204" pitchFamily="34" charset="0"/>
                <a:cs typeface="Calibri" panose="020F0502020204030204" pitchFamily="34" charset="0"/>
              </a:rPr>
              <a:t>(OSS): At least two servers provide access to the object storage targets, which store the file system’s data. OSSs are configured in failover pairs sharing access to the same data storage, so that if an OSS fails, service is automatically failed over to its peer server. </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0542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Management target </a:t>
            </a:r>
            <a:r>
              <a:rPr lang="en-US" dirty="0">
                <a:latin typeface="Calibri" panose="020F0502020204030204" pitchFamily="34" charset="0"/>
                <a:cs typeface="Calibri" panose="020F0502020204030204" pitchFamily="34" charset="0"/>
              </a:rPr>
              <a:t>(MGT): The MGT stores configuration information for all the Lustre file systems in a cluster and provides this information to other Lustre components. </a:t>
            </a:r>
          </a:p>
          <a:p>
            <a:r>
              <a:rPr lang="en-US" dirty="0">
                <a:latin typeface="Calibri" panose="020F0502020204030204" pitchFamily="34" charset="0"/>
                <a:cs typeface="Calibri" panose="020F0502020204030204" pitchFamily="34" charset="0"/>
              </a:rPr>
              <a:t>The MGT is accessed by the primary MGS and, if the MGS fails, by the MDS operating in failover mode. The MGT should </a:t>
            </a:r>
            <a:r>
              <a:rPr lang="en-US" i="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be larger than 10 </a:t>
            </a:r>
            <a:r>
              <a:rPr lang="en-US" dirty="0" err="1">
                <a:latin typeface="Calibri" panose="020F0502020204030204" pitchFamily="34" charset="0"/>
                <a:cs typeface="Calibri" panose="020F0502020204030204" pitchFamily="34" charset="0"/>
              </a:rPr>
              <a:t>Gbyte</a:t>
            </a:r>
            <a:r>
              <a:rPr lang="en-US" dirty="0">
                <a:latin typeface="Calibri" panose="020F0502020204030204" pitchFamily="34" charset="0"/>
                <a:cs typeface="Calibri" panose="020F0502020204030204" pitchFamily="34" charset="0"/>
              </a:rPr>
              <a:t> in capacity. </a:t>
            </a:r>
          </a:p>
          <a:p>
            <a:r>
              <a:rPr lang="en-US" b="1" dirty="0">
                <a:latin typeface="Calibri" panose="020F0502020204030204" pitchFamily="34" charset="0"/>
                <a:cs typeface="Calibri" panose="020F0502020204030204" pitchFamily="34" charset="0"/>
              </a:rPr>
              <a:t>Metadata target </a:t>
            </a:r>
            <a:r>
              <a:rPr lang="en-US" dirty="0">
                <a:latin typeface="Calibri" panose="020F0502020204030204" pitchFamily="34" charset="0"/>
                <a:cs typeface="Calibri" panose="020F0502020204030204" pitchFamily="34" charset="0"/>
              </a:rPr>
              <a:t>(MDT): The MDT stores metadata (such as file names, directories, permissions, and file layout) for attached storage and makes them available to clients. The MDT is accessed by the primary MDS and, if the MDS fails, by the MGS operating in failover mode.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105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b="1" dirty="0">
                <a:latin typeface="Calibri" panose="020F0502020204030204" pitchFamily="34" charset="0"/>
                <a:cs typeface="Calibri" panose="020F0502020204030204" pitchFamily="34" charset="0"/>
              </a:rPr>
              <a:t>Object storage targets </a:t>
            </a:r>
            <a:r>
              <a:rPr lang="en-US" dirty="0">
                <a:latin typeface="Calibri" panose="020F0502020204030204" pitchFamily="34" charset="0"/>
                <a:cs typeface="Calibri" panose="020F0502020204030204" pitchFamily="34" charset="0"/>
              </a:rPr>
              <a:t>(OSTs): Client file system data is stored in one or more objects that are located on separate OSTs. </a:t>
            </a:r>
          </a:p>
          <a:p>
            <a:r>
              <a:rPr lang="en-US" dirty="0">
                <a:latin typeface="Calibri" panose="020F0502020204030204" pitchFamily="34" charset="0"/>
                <a:cs typeface="Calibri" panose="020F0502020204030204" pitchFamily="34" charset="0"/>
              </a:rPr>
              <a:t>The number of objects per file is configurable by the user and can be tuned to optimize performance for a given workload. </a:t>
            </a:r>
          </a:p>
          <a:p>
            <a:r>
              <a:rPr lang="en-US" dirty="0">
                <a:latin typeface="Calibri" panose="020F0502020204030204" pitchFamily="34" charset="0"/>
                <a:cs typeface="Calibri" panose="020F0502020204030204" pitchFamily="34" charset="0"/>
              </a:rPr>
              <a:t>RAID 6 is recommended for OSTs. </a:t>
            </a:r>
          </a:p>
          <a:p>
            <a:r>
              <a:rPr lang="en-US" dirty="0">
                <a:latin typeface="Calibri" panose="020F0502020204030204" pitchFamily="34" charset="0"/>
                <a:cs typeface="Calibri" panose="020F0502020204030204" pitchFamily="34" charset="0"/>
              </a:rPr>
              <a:t>RAID is implemented independent of Intel® Manager for Lustre* software.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6214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b="1" dirty="0">
                <a:latin typeface="Calibri" panose="020F0502020204030204" pitchFamily="34" charset="0"/>
                <a:cs typeface="Calibri" panose="020F0502020204030204" pitchFamily="34" charset="0"/>
              </a:rPr>
              <a:t>Management network </a:t>
            </a:r>
            <a:r>
              <a:rPr lang="en-US" dirty="0">
                <a:latin typeface="Calibri" panose="020F0502020204030204" pitchFamily="34" charset="0"/>
                <a:cs typeface="Calibri" panose="020F0502020204030204" pitchFamily="34" charset="0"/>
              </a:rPr>
              <a:t>- The Management network is gigabit Ethernet, connecting every server in the file system. </a:t>
            </a:r>
          </a:p>
          <a:p>
            <a:r>
              <a:rPr lang="en-US" dirty="0">
                <a:latin typeface="Calibri" panose="020F0502020204030204" pitchFamily="34" charset="0"/>
                <a:cs typeface="Calibri" panose="020F0502020204030204" pitchFamily="34" charset="0"/>
              </a:rPr>
              <a:t>This network is used with </a:t>
            </a:r>
            <a:r>
              <a:rPr lang="en-US" dirty="0" err="1">
                <a:latin typeface="Calibri" panose="020F0502020204030204" pitchFamily="34" charset="0"/>
                <a:cs typeface="Calibri" panose="020F0502020204030204" pitchFamily="34" charset="0"/>
              </a:rPr>
              <a:t>ssh</a:t>
            </a:r>
            <a:r>
              <a:rPr lang="en-US" dirty="0">
                <a:latin typeface="Calibri" panose="020F0502020204030204" pitchFamily="34" charset="0"/>
                <a:cs typeface="Calibri" panose="020F0502020204030204" pitchFamily="34" charset="0"/>
              </a:rPr>
              <a:t>, to install and update Intel® Manager for Lustre* software on each server. </a:t>
            </a:r>
          </a:p>
          <a:p>
            <a:r>
              <a:rPr lang="en-US" dirty="0">
                <a:latin typeface="Calibri" panose="020F0502020204030204" pitchFamily="34" charset="0"/>
                <a:cs typeface="Calibri" panose="020F0502020204030204" pitchFamily="34" charset="0"/>
              </a:rPr>
              <a:t>It is also used to manage the servers and make separate connections to an IPMI port installed on each managed server.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3424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b="1" dirty="0">
                <a:latin typeface="Calibri" panose="020F0502020204030204" pitchFamily="34" charset="0"/>
                <a:cs typeface="Calibri" panose="020F0502020204030204" pitchFamily="34" charset="0"/>
              </a:rPr>
              <a:t>Lustre network </a:t>
            </a:r>
            <a:r>
              <a:rPr lang="en-US" dirty="0">
                <a:latin typeface="Calibri" panose="020F0502020204030204" pitchFamily="34" charset="0"/>
                <a:cs typeface="Calibri" panose="020F0502020204030204" pitchFamily="34" charset="0"/>
              </a:rPr>
              <a:t>– Generally the Lustre network (LNET) is either 10-gigabit Ethernet or InfiniBand and provides high-speed file system access for each client. </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1426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Introducing the Lustre File System</a:t>
            </a:r>
          </a:p>
          <a:p>
            <a:endParaRPr lang="en-US" dirty="0">
              <a:latin typeface="Calibri" panose="020F0502020204030204" pitchFamily="34" charset="0"/>
              <a:cs typeface="Calibri" panose="020F0502020204030204" pitchFamily="34" charset="0"/>
            </a:endParaRP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8468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r>
              <a:rPr lang="en-US" dirty="0">
                <a:solidFill>
                  <a:srgbClr val="000000"/>
                </a:solidFill>
                <a:latin typeface="Calibri" panose="020F0502020204030204" pitchFamily="34" charset="0"/>
                <a:cs typeface="Calibri" panose="020F0502020204030204" pitchFamily="34" charset="0"/>
              </a:rPr>
              <a:t>Possible Server Requirements </a:t>
            </a:r>
            <a:endParaRPr lang="en-US" dirty="0">
              <a:latin typeface="Calibri" panose="020F0502020204030204" pitchFamily="34" charset="0"/>
              <a:cs typeface="Calibri" panose="020F0502020204030204" pitchFamily="34" charset="0"/>
            </a:endParaRPr>
          </a:p>
        </p:txBody>
      </p:sp>
      <p:sp>
        <p:nvSpPr>
          <p:cNvPr id="7" name="Text Placeholder 6"/>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
        <p:nvSpPr>
          <p:cNvPr id="5" name="Picture Placeholder 4"/>
          <p:cNvSpPr>
            <a:spLocks noGrp="1"/>
          </p:cNvSpPr>
          <p:nvPr>
            <p:ph type="pic" sz="quarter" idx="10"/>
          </p:nvPr>
        </p:nvSpPr>
        <p:spPr/>
      </p:sp>
    </p:spTree>
    <p:extLst>
      <p:ext uri="{BB962C8B-B14F-4D97-AF65-F5344CB8AC3E}">
        <p14:creationId xmlns:p14="http://schemas.microsoft.com/office/powerpoint/2010/main" val="247032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Manager Server Requirements</a:t>
            </a: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The </a:t>
            </a:r>
            <a:r>
              <a:rPr lang="en-US" i="1" dirty="0">
                <a:latin typeface="Calibri" panose="020F0502020204030204" pitchFamily="34" charset="0"/>
                <a:cs typeface="Calibri" panose="020F0502020204030204" pitchFamily="34" charset="0"/>
              </a:rPr>
              <a:t>manager server </a:t>
            </a:r>
            <a:r>
              <a:rPr lang="en-US" dirty="0">
                <a:latin typeface="Calibri" panose="020F0502020204030204" pitchFamily="34" charset="0"/>
                <a:cs typeface="Calibri" panose="020F0502020204030204" pitchFamily="34" charset="0"/>
              </a:rPr>
              <a:t>is a dedicated server on which the Intel® Manager for Lustre* software is installed. This is unique from the </a:t>
            </a:r>
            <a:r>
              <a:rPr lang="en-US" i="1" dirty="0">
                <a:latin typeface="Calibri" panose="020F0502020204030204" pitchFamily="34" charset="0"/>
                <a:cs typeface="Calibri" panose="020F0502020204030204" pitchFamily="34" charset="0"/>
              </a:rPr>
              <a:t>management server</a:t>
            </a:r>
            <a:r>
              <a:rPr lang="en-US" dirty="0">
                <a:latin typeface="Calibri" panose="020F0502020204030204" pitchFamily="34" charset="0"/>
                <a:cs typeface="Calibri" panose="020F0502020204030204" pitchFamily="34" charset="0"/>
              </a:rPr>
              <a:t>. Requirements for the manager server are listed next. </a:t>
            </a:r>
          </a:p>
          <a:p>
            <a:r>
              <a:rPr lang="en-US" dirty="0">
                <a:latin typeface="Calibri" panose="020F0502020204030204" pitchFamily="34" charset="0"/>
                <a:cs typeface="Calibri" panose="020F0502020204030204" pitchFamily="34" charset="0"/>
              </a:rPr>
              <a:t> X86 CPU </a:t>
            </a:r>
          </a:p>
          <a:p>
            <a:r>
              <a:rPr lang="en-US" dirty="0">
                <a:latin typeface="Calibri" panose="020F0502020204030204" pitchFamily="34" charset="0"/>
                <a:cs typeface="Calibri" panose="020F0502020204030204" pitchFamily="34" charset="0"/>
              </a:rPr>
              <a:t>At </a:t>
            </a:r>
            <a:r>
              <a:rPr lang="en-US" i="1" dirty="0">
                <a:latin typeface="Calibri" panose="020F0502020204030204" pitchFamily="34" charset="0"/>
                <a:cs typeface="Calibri" panose="020F0502020204030204" pitchFamily="34" charset="0"/>
              </a:rPr>
              <a:t>least </a:t>
            </a:r>
            <a:r>
              <a:rPr lang="en-US" dirty="0">
                <a:latin typeface="Calibri" panose="020F0502020204030204" pitchFamily="34" charset="0"/>
                <a:cs typeface="Calibri" panose="020F0502020204030204" pitchFamily="34" charset="0"/>
              </a:rPr>
              <a:t>4 GB of RAM </a:t>
            </a:r>
          </a:p>
          <a:p>
            <a:r>
              <a:rPr lang="en-US" dirty="0">
                <a:latin typeface="Calibri" panose="020F0502020204030204" pitchFamily="34" charset="0"/>
                <a:cs typeface="Calibri" panose="020F0502020204030204" pitchFamily="34" charset="0"/>
              </a:rPr>
              <a:t>Storage on the server large enough to accommodate:  24 GB for the operating system and additional packages </a:t>
            </a:r>
          </a:p>
          <a:p>
            <a:r>
              <a:rPr lang="en-US" dirty="0">
                <a:latin typeface="Calibri" panose="020F0502020204030204" pitchFamily="34" charset="0"/>
                <a:cs typeface="Calibri" panose="020F0502020204030204" pitchFamily="34" charset="0"/>
              </a:rPr>
              <a:t>Swap space equal to twice the available RAM present </a:t>
            </a:r>
          </a:p>
          <a:p>
            <a:r>
              <a:rPr lang="en-US" dirty="0">
                <a:latin typeface="Calibri" panose="020F0502020204030204" pitchFamily="34" charset="0"/>
                <a:cs typeface="Calibri" panose="020F0502020204030204" pitchFamily="34" charset="0"/>
              </a:rPr>
              <a:t>Base OS installation that provides </a:t>
            </a:r>
            <a:r>
              <a:rPr lang="en-US" b="1" dirty="0">
                <a:latin typeface="Calibri" panose="020F0502020204030204" pitchFamily="34" charset="0"/>
                <a:cs typeface="Calibri" panose="020F0502020204030204" pitchFamily="34" charset="0"/>
              </a:rPr>
              <a:t>at least a 500-GB /</a:t>
            </a:r>
            <a:r>
              <a:rPr lang="en-US" b="1" dirty="0" err="1">
                <a:latin typeface="Calibri" panose="020F0502020204030204" pitchFamily="34" charset="0"/>
                <a:cs typeface="Calibri" panose="020F0502020204030204" pitchFamily="34" charset="0"/>
              </a:rPr>
              <a:t>var</a:t>
            </a:r>
            <a:r>
              <a:rPr lang="en-US" b="1" dirty="0">
                <a:latin typeface="Calibri" panose="020F0502020204030204" pitchFamily="34" charset="0"/>
                <a:cs typeface="Calibri" panose="020F0502020204030204" pitchFamily="34" charset="0"/>
              </a:rPr>
              <a:t> partition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9287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A one gigabit Ethernet port to connect to the management network. </a:t>
            </a:r>
          </a:p>
          <a:p>
            <a:r>
              <a:rPr lang="en-US" dirty="0">
                <a:latin typeface="Calibri" panose="020F0502020204030204" pitchFamily="34" charset="0"/>
                <a:cs typeface="Calibri" panose="020F0502020204030204" pitchFamily="34" charset="0"/>
              </a:rPr>
              <a:t>RAID 1 is a minimum recommendation. RAID 10 may be optimal for heavy workloads. </a:t>
            </a:r>
          </a:p>
          <a:p>
            <a:r>
              <a:rPr lang="en-US" dirty="0">
                <a:latin typeface="Calibri" panose="020F0502020204030204" pitchFamily="34" charset="0"/>
                <a:cs typeface="Calibri" panose="020F0502020204030204" pitchFamily="34" charset="0"/>
              </a:rPr>
              <a:t>Red Hat Enterprise Linux or CentOS Linux, version 6.7, must be installed. </a:t>
            </a:r>
          </a:p>
          <a:p>
            <a:r>
              <a:rPr lang="en-US" dirty="0">
                <a:latin typeface="Calibri" panose="020F0502020204030204" pitchFamily="34" charset="0"/>
                <a:cs typeface="Calibri" panose="020F0502020204030204" pitchFamily="34" charset="0"/>
              </a:rPr>
              <a:t>All Lustre servers should be running the same OS and version. </a:t>
            </a:r>
          </a:p>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2077992" y="4056845"/>
            <a:ext cx="6460702" cy="2125014"/>
          </a:xfrm>
          <a:prstGeom prst="rect">
            <a:avLst/>
          </a:prstGeom>
        </p:spPr>
      </p:pic>
    </p:spTree>
    <p:extLst>
      <p:ext uri="{BB962C8B-B14F-4D97-AF65-F5344CB8AC3E}">
        <p14:creationId xmlns:p14="http://schemas.microsoft.com/office/powerpoint/2010/main" val="3025757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yum needs to be functional and default yum repositories must be fully configured. Run yum update to verify that yum updates occur successfully.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Intel® Manager for Lustre* software is supported on: </a:t>
            </a:r>
          </a:p>
          <a:p>
            <a:pPr lvl="1"/>
            <a:r>
              <a:rPr lang="en-US" dirty="0">
                <a:latin typeface="Calibri" panose="020F0502020204030204" pitchFamily="34" charset="0"/>
                <a:cs typeface="Calibri" panose="020F0502020204030204" pitchFamily="34" charset="0"/>
              </a:rPr>
              <a:t>Latest released Google Chrome browser. </a:t>
            </a:r>
          </a:p>
          <a:p>
            <a:pPr lvl="1"/>
            <a:r>
              <a:rPr lang="en-US" dirty="0">
                <a:latin typeface="Calibri" panose="020F0502020204030204" pitchFamily="34" charset="0"/>
                <a:cs typeface="Calibri" panose="020F0502020204030204" pitchFamily="34" charset="0"/>
              </a:rPr>
              <a:t>Latest released Mozilla Foundation Firefox browser.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8256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320"/>
            <a:ext cx="8229600" cy="461665"/>
          </a:xfrm>
        </p:spPr>
        <p:txBody>
          <a:bodyPr/>
          <a:lstStyle/>
          <a:p>
            <a:r>
              <a:rPr lang="en-US" sz="2400" dirty="0">
                <a:latin typeface="Calibri" panose="020F0502020204030204" pitchFamily="34" charset="0"/>
                <a:cs typeface="Calibri" panose="020F0502020204030204" pitchFamily="34" charset="0"/>
              </a:rPr>
              <a:t>Management Server and Metadata Server Requirements </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The management server (MGS) is configured as a failover server with the metadata server (MDS), and vice-versa, so the MGS and MDS share the same configuration requirements. </a:t>
            </a:r>
          </a:p>
          <a:p>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 MGS is separate from the independent server running Intel® Manager for Lustre* software. </a:t>
            </a:r>
          </a:p>
        </p:txBody>
      </p:sp>
    </p:spTree>
    <p:extLst>
      <p:ext uri="{BB962C8B-B14F-4D97-AF65-F5344CB8AC3E}">
        <p14:creationId xmlns:p14="http://schemas.microsoft.com/office/powerpoint/2010/main" val="291443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Block Diagram..</a:t>
            </a:r>
          </a:p>
        </p:txBody>
      </p:sp>
      <p:pic>
        <p:nvPicPr>
          <p:cNvPr id="5" name="Picture 4"/>
          <p:cNvPicPr>
            <a:picLocks noChangeAspect="1"/>
          </p:cNvPicPr>
          <p:nvPr/>
        </p:nvPicPr>
        <p:blipFill>
          <a:blip r:embed="rId2"/>
          <a:stretch>
            <a:fillRect/>
          </a:stretch>
        </p:blipFill>
        <p:spPr>
          <a:xfrm>
            <a:off x="953037" y="1090612"/>
            <a:ext cx="6748529" cy="5091247"/>
          </a:xfrm>
          <a:prstGeom prst="rect">
            <a:avLst/>
          </a:prstGeom>
        </p:spPr>
      </p:pic>
    </p:spTree>
    <p:extLst>
      <p:ext uri="{BB962C8B-B14F-4D97-AF65-F5344CB8AC3E}">
        <p14:creationId xmlns:p14="http://schemas.microsoft.com/office/powerpoint/2010/main" val="2432811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53"/>
            <a:ext cx="8229600" cy="553998"/>
          </a:xfrm>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The MDS and MGS, both independent servers, share the following requirements. </a:t>
            </a:r>
          </a:p>
          <a:p>
            <a:pPr lvl="1"/>
            <a:r>
              <a:rPr lang="en-US" dirty="0">
                <a:latin typeface="Calibri" panose="020F0502020204030204" pitchFamily="34" charset="0"/>
                <a:cs typeface="Calibri" panose="020F0502020204030204" pitchFamily="34" charset="0"/>
              </a:rPr>
              <a:t>X86 CPU </a:t>
            </a:r>
          </a:p>
          <a:p>
            <a:r>
              <a:rPr lang="en-US" dirty="0">
                <a:latin typeface="Calibri" panose="020F0502020204030204" pitchFamily="34" charset="0"/>
                <a:cs typeface="Calibri" panose="020F0502020204030204" pitchFamily="34" charset="0"/>
              </a:rPr>
              <a:t>MDS and MGS memory requirements are determined by factors such as the number of clients, the sizes of directories, and the load placed on the server. </a:t>
            </a:r>
          </a:p>
          <a:p>
            <a:r>
              <a:rPr lang="en-US" dirty="0">
                <a:latin typeface="Calibri" panose="020F0502020204030204" pitchFamily="34" charset="0"/>
                <a:cs typeface="Calibri" panose="020F0502020204030204" pitchFamily="34" charset="0"/>
              </a:rPr>
              <a:t>Red Hat Enterprise Linux or CentOS Linux version 6.7 must be installed. All Lustre servers should be running the same OS and version. </a:t>
            </a:r>
          </a:p>
        </p:txBody>
      </p:sp>
    </p:spTree>
    <p:extLst>
      <p:ext uri="{BB962C8B-B14F-4D97-AF65-F5344CB8AC3E}">
        <p14:creationId xmlns:p14="http://schemas.microsoft.com/office/powerpoint/2010/main" val="2853093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dedicated Ethernet port capable of one gigabit/sec. This port connects to the Management network. </a:t>
            </a:r>
          </a:p>
          <a:p>
            <a:r>
              <a:rPr lang="en-US" dirty="0">
                <a:latin typeface="Calibri" panose="020F0502020204030204" pitchFamily="34" charset="0"/>
                <a:cs typeface="Calibri" panose="020F0502020204030204" pitchFamily="34" charset="0"/>
              </a:rPr>
              <a:t>• yum needs to be functional, with any needed proxies, and default yum repositories must be fully configured. Run yum update to verify that yum updates occur successfully. </a:t>
            </a:r>
          </a:p>
          <a:p>
            <a:r>
              <a:rPr lang="en-US" dirty="0">
                <a:latin typeface="Calibri" panose="020F0502020204030204" pitchFamily="34" charset="0"/>
                <a:cs typeface="Calibri" panose="020F0502020204030204" pitchFamily="34" charset="0"/>
              </a:rPr>
              <a:t>• HA servers are configured in pairs, with a primary server and a failover server.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96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Crossover cable – Each HA server (excluding the manager server) is connected to its peer HA server by a private crossover link. This is an Ethernet connection. </a:t>
            </a:r>
          </a:p>
          <a:p>
            <a:r>
              <a:rPr lang="en-US" dirty="0">
                <a:latin typeface="Calibri" panose="020F0502020204030204" pitchFamily="34" charset="0"/>
                <a:cs typeface="Calibri" panose="020F0502020204030204" pitchFamily="34" charset="0"/>
              </a:rPr>
              <a:t> All required multipath configuration between each storage server controller and its physical storage devices must be complete. </a:t>
            </a:r>
          </a:p>
          <a:p>
            <a:r>
              <a:rPr lang="en-US" dirty="0">
                <a:latin typeface="Calibri" panose="020F0502020204030204" pitchFamily="34" charset="0"/>
                <a:cs typeface="Calibri" panose="020F0502020204030204" pitchFamily="34" charset="0"/>
              </a:rPr>
              <a:t> Storage controllers and drives must already be installed and LUNs must already be configured and present. </a:t>
            </a:r>
          </a:p>
          <a:p>
            <a:r>
              <a:rPr lang="en-US" dirty="0">
                <a:latin typeface="Calibri" panose="020F0502020204030204" pitchFamily="34" charset="0"/>
                <a:cs typeface="Calibri" panose="020F0502020204030204" pitchFamily="34" charset="0"/>
              </a:rPr>
              <a:t>Each server of a failover pair must have access to exactly the same LUNs as its peer. Each LUN is visible only to its two, paired failover servers.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1521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Management Target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For comparatively small file systems, the typical management target capacity might be 100MB. </a:t>
            </a:r>
          </a:p>
          <a:p>
            <a:r>
              <a:rPr lang="en-US" dirty="0">
                <a:latin typeface="Calibri" panose="020F0502020204030204" pitchFamily="34" charset="0"/>
                <a:cs typeface="Calibri" panose="020F0502020204030204" pitchFamily="34" charset="0"/>
              </a:rPr>
              <a:t>Intel® Manager for Lustre software does </a:t>
            </a:r>
            <a:r>
              <a:rPr lang="en-US" i="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support an MGT larger than 10 </a:t>
            </a:r>
            <a:r>
              <a:rPr lang="en-US" dirty="0" err="1">
                <a:latin typeface="Calibri" panose="020F0502020204030204" pitchFamily="34" charset="0"/>
                <a:cs typeface="Calibri" panose="020F0502020204030204" pitchFamily="34" charset="0"/>
              </a:rPr>
              <a:t>Gbytes</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RAID 1 is recommended. </a:t>
            </a:r>
          </a:p>
          <a:p>
            <a:r>
              <a:rPr lang="en-US" dirty="0">
                <a:latin typeface="Calibri" panose="020F0502020204030204" pitchFamily="34" charset="0"/>
                <a:cs typeface="Calibri" panose="020F0502020204030204" pitchFamily="34" charset="0"/>
              </a:rPr>
              <a:t>As described above, the MGS and MDS servers are connected to the management storage in a primary/failover configuration. </a:t>
            </a:r>
          </a:p>
          <a:p>
            <a:r>
              <a:rPr lang="en-US" dirty="0">
                <a:latin typeface="Calibri" panose="020F0502020204030204" pitchFamily="34" charset="0"/>
                <a:cs typeface="Calibri" panose="020F0502020204030204" pitchFamily="34" charset="0"/>
              </a:rPr>
              <a:t>All required multipath configuration between each storage server controller and its physical storage devices must be complete.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518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0178"/>
            <a:ext cx="8229600" cy="1292662"/>
          </a:xfrm>
        </p:spPr>
        <p:txBody>
          <a:bodyPr/>
          <a:lstStyle/>
          <a:p>
            <a:br>
              <a:rPr lang="en-US"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Introducing the Lustre File System</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sp>
        <p:nvSpPr>
          <p:cNvPr id="5" name="Content Placeholder 4"/>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Lustre is a recognized leading parallel file system that is used in many of the Top500 sites on a consistent basis. </a:t>
            </a:r>
          </a:p>
          <a:p>
            <a:r>
              <a:rPr lang="en-US" dirty="0">
                <a:latin typeface="Calibri" panose="020F0502020204030204" pitchFamily="34" charset="0"/>
                <a:cs typeface="Calibri" panose="020F0502020204030204" pitchFamily="34" charset="0"/>
              </a:rPr>
              <a:t>The ability of Lustre to handle billions of files on a massive scale and with top performance has enabled organizations from research institutions to enterprise corporations to deliver a state-of-the-art solution to their client.  </a:t>
            </a:r>
          </a:p>
        </p:txBody>
      </p:sp>
    </p:spTree>
    <p:extLst>
      <p:ext uri="{BB962C8B-B14F-4D97-AF65-F5344CB8AC3E}">
        <p14:creationId xmlns:p14="http://schemas.microsoft.com/office/powerpoint/2010/main" val="1072578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Metadata Target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Storage capacity for the metadata target should be 2K bytes per storage system file. Multiply the anticipated number of files the file system will contain by 2K to determine the required capacity of the target. </a:t>
            </a:r>
          </a:p>
          <a:p>
            <a:r>
              <a:rPr lang="en-US" dirty="0">
                <a:latin typeface="Calibri" panose="020F0502020204030204" pitchFamily="34" charset="0"/>
                <a:cs typeface="Calibri" panose="020F0502020204030204" pitchFamily="34" charset="0"/>
              </a:rPr>
              <a:t>RAID 10 is recommended for metadata targets. </a:t>
            </a:r>
          </a:p>
          <a:p>
            <a:r>
              <a:rPr lang="en-US" dirty="0">
                <a:latin typeface="Calibri" panose="020F0502020204030204" pitchFamily="34" charset="0"/>
                <a:cs typeface="Calibri" panose="020F0502020204030204" pitchFamily="34" charset="0"/>
              </a:rPr>
              <a:t>As described above, the MGS and MDS servers are connected to metadata storage in a primary/failover configuration. </a:t>
            </a:r>
          </a:p>
          <a:p>
            <a:r>
              <a:rPr lang="en-US" dirty="0">
                <a:latin typeface="Calibri" panose="020F0502020204030204" pitchFamily="34" charset="0"/>
                <a:cs typeface="Calibri" panose="020F0502020204030204" pitchFamily="34" charset="0"/>
              </a:rPr>
              <a:t>All required multipath configuration between each storage server controller and its physical storage devices must be complete.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4793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999"/>
            <a:ext cx="8229600" cy="923330"/>
          </a:xfrm>
        </p:spPr>
        <p:txBody>
          <a:bodyPr/>
          <a:lstStyle/>
          <a:p>
            <a:r>
              <a:rPr lang="en-US" sz="2400" dirty="0">
                <a:latin typeface="Calibri" panose="020F0502020204030204" pitchFamily="34" charset="0"/>
                <a:cs typeface="Calibri" panose="020F0502020204030204" pitchFamily="34" charset="0"/>
              </a:rPr>
              <a:t>Object Storage Server and Target Requirements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The object storage server (OSS) provides access to the object storage target(s) (OST). There is no specific limit to the number of OSSs. For HA, each OSS must have a failover twin. This means that OSSs are paired.</a:t>
            </a:r>
          </a:p>
          <a:p>
            <a:r>
              <a:rPr lang="en-US" dirty="0">
                <a:latin typeface="Calibri" panose="020F0502020204030204" pitchFamily="34" charset="0"/>
                <a:cs typeface="Calibri" panose="020F0502020204030204" pitchFamily="34" charset="0"/>
              </a:rPr>
              <a:t>The maximum capacity for an OST is 128 terabytes. Figure below slide depicts the configuration and interconnect requirements for HA OSSs and OSTs. </a:t>
            </a:r>
          </a:p>
        </p:txBody>
      </p:sp>
    </p:spTree>
    <p:extLst>
      <p:ext uri="{BB962C8B-B14F-4D97-AF65-F5344CB8AC3E}">
        <p14:creationId xmlns:p14="http://schemas.microsoft.com/office/powerpoint/2010/main" val="1494022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5" name="Content Placeholder 4"/>
          <p:cNvSpPr>
            <a:spLocks noGrp="1"/>
          </p:cNvSpPr>
          <p:nvPr>
            <p:ph idx="1"/>
          </p:nvPr>
        </p:nvSpPr>
        <p:spPr/>
        <p:txBody>
          <a:bodyPr/>
          <a:lstStyle/>
          <a:p>
            <a:pPr marL="0" indent="0">
              <a:buNone/>
            </a:pPr>
            <a:r>
              <a:rPr lang="en-US" dirty="0"/>
              <a:t>OST</a:t>
            </a:r>
          </a:p>
        </p:txBody>
      </p:sp>
      <p:pic>
        <p:nvPicPr>
          <p:cNvPr id="6" name="Picture 5"/>
          <p:cNvPicPr>
            <a:picLocks noChangeAspect="1"/>
          </p:cNvPicPr>
          <p:nvPr/>
        </p:nvPicPr>
        <p:blipFill>
          <a:blip r:embed="rId2"/>
          <a:stretch>
            <a:fillRect/>
          </a:stretch>
        </p:blipFill>
        <p:spPr>
          <a:xfrm>
            <a:off x="1970469" y="1250420"/>
            <a:ext cx="4829576" cy="4789772"/>
          </a:xfrm>
          <a:prstGeom prst="rect">
            <a:avLst/>
          </a:prstGeom>
        </p:spPr>
      </p:pic>
    </p:spTree>
    <p:extLst>
      <p:ext uri="{BB962C8B-B14F-4D97-AF65-F5344CB8AC3E}">
        <p14:creationId xmlns:p14="http://schemas.microsoft.com/office/powerpoint/2010/main" val="127191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Requirements for HA object storage servers and targets are as follows: </a:t>
            </a:r>
          </a:p>
          <a:p>
            <a:r>
              <a:rPr lang="en-US" dirty="0">
                <a:latin typeface="Calibri" panose="020F0502020204030204" pitchFamily="34" charset="0"/>
                <a:cs typeface="Calibri" panose="020F0502020204030204" pitchFamily="34" charset="0"/>
              </a:rPr>
              <a:t>Red Hat Enterprise Linux or CentOS Linux version 6.7 must be installed. </a:t>
            </a:r>
          </a:p>
          <a:p>
            <a:pPr marL="0" indent="0">
              <a:buNone/>
            </a:pP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0352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Any required multipath configuration between each storage server controller and its physical storage devices must be complete. </a:t>
            </a:r>
          </a:p>
          <a:p>
            <a:r>
              <a:rPr lang="en-US" dirty="0">
                <a:latin typeface="Calibri" panose="020F0502020204030204" pitchFamily="34" charset="0"/>
                <a:cs typeface="Calibri" panose="020F0502020204030204" pitchFamily="34" charset="0"/>
              </a:rPr>
              <a:t>Storage controllers and drives must already be installed and LUNs must already be configured and present. </a:t>
            </a:r>
          </a:p>
          <a:p>
            <a:r>
              <a:rPr lang="en-US" dirty="0">
                <a:latin typeface="Calibri" panose="020F0502020204030204" pitchFamily="34" charset="0"/>
                <a:cs typeface="Calibri" panose="020F0502020204030204" pitchFamily="34" charset="0"/>
              </a:rPr>
              <a:t>Each server of a failover pair must have access to exactly the same LUNs as its peer. Each LUN is visible only to its two, paired failover servers.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991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Multipath.conf</a:t>
            </a:r>
            <a:r>
              <a:rPr lang="en-US" dirty="0">
                <a:latin typeface="Calibri" panose="020F0502020204030204" pitchFamily="34" charset="0"/>
                <a:cs typeface="Calibri" panose="020F0502020204030204" pitchFamily="34" charset="0"/>
              </a:rPr>
              <a:t> file</a:t>
            </a:r>
          </a:p>
        </p:txBody>
      </p:sp>
      <p:pic>
        <p:nvPicPr>
          <p:cNvPr id="4" name="Content Placeholder 3"/>
          <p:cNvPicPr>
            <a:picLocks noGrp="1" noChangeAspect="1"/>
          </p:cNvPicPr>
          <p:nvPr>
            <p:ph idx="1"/>
          </p:nvPr>
        </p:nvPicPr>
        <p:blipFill>
          <a:blip r:embed="rId2"/>
          <a:stretch>
            <a:fillRect/>
          </a:stretch>
        </p:blipFill>
        <p:spPr>
          <a:xfrm>
            <a:off x="20660" y="1030390"/>
            <a:ext cx="4693008" cy="4674952"/>
          </a:xfrm>
          <a:prstGeom prst="rect">
            <a:avLst/>
          </a:prstGeom>
        </p:spPr>
      </p:pic>
      <p:pic>
        <p:nvPicPr>
          <p:cNvPr id="5" name="Picture 4"/>
          <p:cNvPicPr>
            <a:picLocks noChangeAspect="1"/>
          </p:cNvPicPr>
          <p:nvPr/>
        </p:nvPicPr>
        <p:blipFill>
          <a:blip r:embed="rId3"/>
          <a:stretch>
            <a:fillRect/>
          </a:stretch>
        </p:blipFill>
        <p:spPr>
          <a:xfrm>
            <a:off x="4713668" y="1030390"/>
            <a:ext cx="4430333" cy="4674952"/>
          </a:xfrm>
          <a:prstGeom prst="rect">
            <a:avLst/>
          </a:prstGeom>
        </p:spPr>
      </p:pic>
    </p:spTree>
    <p:extLst>
      <p:ext uri="{BB962C8B-B14F-4D97-AF65-F5344CB8AC3E}">
        <p14:creationId xmlns:p14="http://schemas.microsoft.com/office/powerpoint/2010/main" val="4182119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Device Configuration in </a:t>
            </a:r>
            <a:r>
              <a:rPr lang="en-US" dirty="0" err="1">
                <a:latin typeface="Calibri" panose="020F0502020204030204" pitchFamily="34" charset="0"/>
                <a:cs typeface="Calibri" panose="020F0502020204030204" pitchFamily="34" charset="0"/>
              </a:rPr>
              <a:t>Multipath.conf</a:t>
            </a:r>
            <a:endParaRPr lang="en-US"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1409700" y="2170906"/>
            <a:ext cx="6324600" cy="3095625"/>
          </a:xfrm>
          <a:prstGeom prst="rect">
            <a:avLst/>
          </a:prstGeom>
        </p:spPr>
      </p:pic>
    </p:spTree>
    <p:extLst>
      <p:ext uri="{BB962C8B-B14F-4D97-AF65-F5344CB8AC3E}">
        <p14:creationId xmlns:p14="http://schemas.microsoft.com/office/powerpoint/2010/main" val="2351031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For proper failover functionality, paired servers must be able to access the other’s power control device. </a:t>
            </a:r>
          </a:p>
          <a:p>
            <a:r>
              <a:rPr lang="en-US" dirty="0">
                <a:latin typeface="Calibri" panose="020F0502020204030204" pitchFamily="34" charset="0"/>
                <a:cs typeface="Calibri" panose="020F0502020204030204" pitchFamily="34" charset="0"/>
              </a:rPr>
              <a:t>This can be implemented using power distribution units (PDUs) or by using IPMI. </a:t>
            </a:r>
          </a:p>
        </p:txBody>
      </p:sp>
    </p:spTree>
    <p:extLst>
      <p:ext uri="{BB962C8B-B14F-4D97-AF65-F5344CB8AC3E}">
        <p14:creationId xmlns:p14="http://schemas.microsoft.com/office/powerpoint/2010/main" val="1160698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Power Control to Support Failover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High availability requires the ability to shut down a failing server so that it will not interfere with file system operations, allowing the backup (failover) server to assume its role.</a:t>
            </a:r>
          </a:p>
          <a:p>
            <a:r>
              <a:rPr lang="en-US" dirty="0">
                <a:latin typeface="Calibri" panose="020F0502020204030204" pitchFamily="34" charset="0"/>
                <a:cs typeface="Calibri" panose="020F0502020204030204" pitchFamily="34" charset="0"/>
              </a:rPr>
              <a:t>This control can be provided by using power distribution units (PDUs) or IPMI. </a:t>
            </a:r>
          </a:p>
          <a:p>
            <a:r>
              <a:rPr lang="en-US" dirty="0">
                <a:latin typeface="Calibri" panose="020F0502020204030204" pitchFamily="34" charset="0"/>
                <a:cs typeface="Calibri" panose="020F0502020204030204" pitchFamily="34" charset="0"/>
              </a:rPr>
              <a:t>To comply with this High Availability Configuration Specification, you must use either PDU control or IPMI, but not both. </a:t>
            </a:r>
          </a:p>
        </p:txBody>
      </p:sp>
    </p:spTree>
    <p:extLst>
      <p:ext uri="{BB962C8B-B14F-4D97-AF65-F5344CB8AC3E}">
        <p14:creationId xmlns:p14="http://schemas.microsoft.com/office/powerpoint/2010/main" val="1000436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Pre-Installation Tasks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pPr marL="0" indent="0">
              <a:buNone/>
            </a:pPr>
            <a:r>
              <a:rPr lang="en-US" b="1" dirty="0">
                <a:latin typeface="Calibri" panose="020F0502020204030204" pitchFamily="34" charset="0"/>
                <a:cs typeface="Calibri" panose="020F0502020204030204" pitchFamily="34" charset="0"/>
              </a:rPr>
              <a:t>What Not to Do </a:t>
            </a:r>
          </a:p>
          <a:p>
            <a:r>
              <a:rPr lang="en-US" dirty="0">
                <a:latin typeface="Calibri" panose="020F0502020204030204" pitchFamily="34" charset="0"/>
                <a:cs typeface="Calibri" panose="020F0502020204030204" pitchFamily="34" charset="0"/>
              </a:rPr>
              <a:t>Please do </a:t>
            </a:r>
            <a:r>
              <a:rPr lang="en-US" i="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perform the following tasks, as these tasks (among others) are performed automatically, or will conflict with the software: </a:t>
            </a:r>
          </a:p>
          <a:p>
            <a:pPr lvl="1"/>
            <a:r>
              <a:rPr lang="en-US" dirty="0">
                <a:latin typeface="Calibri" panose="020F0502020204030204" pitchFamily="34" charset="0"/>
                <a:cs typeface="Calibri" panose="020F0502020204030204" pitchFamily="34" charset="0"/>
              </a:rPr>
              <a:t>Do </a:t>
            </a:r>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configure IP addresses for the crossover cable interfaces (server to target). </a:t>
            </a:r>
          </a:p>
          <a:p>
            <a:pPr lvl="1"/>
            <a:r>
              <a:rPr lang="en-US" dirty="0">
                <a:latin typeface="Calibri" panose="020F0502020204030204" pitchFamily="34" charset="0"/>
                <a:cs typeface="Calibri" panose="020F0502020204030204" pitchFamily="34" charset="0"/>
              </a:rPr>
              <a:t>Do </a:t>
            </a:r>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install or configure Lustre, </a:t>
            </a:r>
            <a:r>
              <a:rPr lang="en-US" dirty="0" err="1">
                <a:latin typeface="Calibri" panose="020F0502020204030204" pitchFamily="34" charset="0"/>
                <a:cs typeface="Calibri" panose="020F0502020204030204" pitchFamily="34" charset="0"/>
              </a:rPr>
              <a:t>Corosync</a:t>
            </a:r>
            <a:r>
              <a:rPr lang="en-US" dirty="0">
                <a:latin typeface="Calibri" panose="020F0502020204030204" pitchFamily="34" charset="0"/>
                <a:cs typeface="Calibri" panose="020F0502020204030204" pitchFamily="34" charset="0"/>
              </a:rPr>
              <a:t>, or Pacemaker. </a:t>
            </a:r>
          </a:p>
          <a:p>
            <a:pPr lvl="1"/>
            <a:r>
              <a:rPr lang="en-US" dirty="0">
                <a:latin typeface="Calibri" panose="020F0502020204030204" pitchFamily="34" charset="0"/>
                <a:cs typeface="Calibri" panose="020F0502020204030204" pitchFamily="34" charset="0"/>
              </a:rPr>
              <a:t>Do </a:t>
            </a:r>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configure NTP on storage servers. </a:t>
            </a:r>
          </a:p>
          <a:p>
            <a:pPr lvl="1"/>
            <a:r>
              <a:rPr lang="en-US" dirty="0">
                <a:latin typeface="Calibri" panose="020F0502020204030204" pitchFamily="34" charset="0"/>
                <a:cs typeface="Calibri" panose="020F0502020204030204" pitchFamily="34" charset="0"/>
              </a:rPr>
              <a:t>When installing Red Hat Enterprise Linux or CentOS Linux, do </a:t>
            </a:r>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use the EPEL repositories. Uninstall EPEL-release on all systems if it is installed. </a:t>
            </a:r>
          </a:p>
          <a:p>
            <a:pPr lvl="1"/>
            <a:r>
              <a:rPr lang="en-US" dirty="0">
                <a:latin typeface="Calibri" panose="020F0502020204030204" pitchFamily="34" charset="0"/>
                <a:cs typeface="Calibri" panose="020F0502020204030204" pitchFamily="34" charset="0"/>
              </a:rPr>
              <a:t>Do </a:t>
            </a:r>
            <a:r>
              <a:rPr lang="en-US" b="1" dirty="0">
                <a:latin typeface="Calibri" panose="020F0502020204030204" pitchFamily="34" charset="0"/>
                <a:cs typeface="Calibri" panose="020F0502020204030204" pitchFamily="34" charset="0"/>
              </a:rPr>
              <a:t>not </a:t>
            </a:r>
            <a:r>
              <a:rPr lang="en-US" dirty="0">
                <a:latin typeface="Calibri" panose="020F0502020204030204" pitchFamily="34" charset="0"/>
                <a:cs typeface="Calibri" panose="020F0502020204030204" pitchFamily="34" charset="0"/>
              </a:rPr>
              <a:t>install CMAN (Cluster Manager) or other packages that use the Red Hat fence agents. Intel® Manager for Lustre* software will have package conflicts. Remove all such packages from all systems.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91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D21E-2913-4CD3-B40C-6ADCDD02EA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530DDC-1098-484B-A92B-9AC3F11CBA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CE518D-2210-49D0-8112-226271CD56B7}"/>
              </a:ext>
            </a:extLst>
          </p:cNvPr>
          <p:cNvPicPr>
            <a:picLocks noChangeAspect="1"/>
          </p:cNvPicPr>
          <p:nvPr/>
        </p:nvPicPr>
        <p:blipFill>
          <a:blip r:embed="rId2"/>
          <a:stretch>
            <a:fillRect/>
          </a:stretch>
        </p:blipFill>
        <p:spPr>
          <a:xfrm>
            <a:off x="0" y="109154"/>
            <a:ext cx="9144000" cy="4375318"/>
          </a:xfrm>
          <a:prstGeom prst="rect">
            <a:avLst/>
          </a:prstGeom>
        </p:spPr>
      </p:pic>
    </p:spTree>
    <p:extLst>
      <p:ext uri="{BB962C8B-B14F-4D97-AF65-F5344CB8AC3E}">
        <p14:creationId xmlns:p14="http://schemas.microsoft.com/office/powerpoint/2010/main" val="1713084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LNET Configuration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LNET provides the client network infrastructure required by the Lustre file system. It supports many commonly-used network types such as </a:t>
            </a:r>
            <a:r>
              <a:rPr lang="en-US" dirty="0" err="1">
                <a:latin typeface="Calibri" panose="020F0502020204030204" pitchFamily="34" charset="0"/>
                <a:cs typeface="Calibri" panose="020F0502020204030204" pitchFamily="34" charset="0"/>
              </a:rPr>
              <a:t>InfiniBand</a:t>
            </a:r>
            <a:r>
              <a:rPr lang="en-US" dirty="0">
                <a:latin typeface="Calibri" panose="020F0502020204030204" pitchFamily="34" charset="0"/>
                <a:cs typeface="Calibri" panose="020F0502020204030204" pitchFamily="34" charset="0"/>
              </a:rPr>
              <a:t> and Ethernet. </a:t>
            </a:r>
          </a:p>
          <a:p>
            <a:r>
              <a:rPr lang="en-US" dirty="0">
                <a:latin typeface="Calibri" panose="020F0502020204030204" pitchFamily="34" charset="0"/>
                <a:cs typeface="Calibri" panose="020F0502020204030204" pitchFamily="34" charset="0"/>
              </a:rPr>
              <a:t>Basic LNET configuration can be performed using the Intel® Manager for Lustre GUI. This is done before creating the Lustre file system. </a:t>
            </a:r>
          </a:p>
          <a:p>
            <a:r>
              <a:rPr lang="en-US" dirty="0">
                <a:latin typeface="Calibri" panose="020F0502020204030204" pitchFamily="34" charset="0"/>
                <a:cs typeface="Calibri" panose="020F0502020204030204" pitchFamily="34" charset="0"/>
              </a:rPr>
              <a:t>The configuration information is saved in a reserved file called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modprobe.d</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iml_lnet_module_parameters.conf</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Do not manually edit this file.</a:t>
            </a:r>
          </a:p>
        </p:txBody>
      </p:sp>
    </p:spTree>
    <p:extLst>
      <p:ext uri="{BB962C8B-B14F-4D97-AF65-F5344CB8AC3E}">
        <p14:creationId xmlns:p14="http://schemas.microsoft.com/office/powerpoint/2010/main" val="351717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Calibri" panose="020F0502020204030204" pitchFamily="34" charset="0"/>
                <a:cs typeface="Calibri" panose="020F0502020204030204" pitchFamily="34" charset="0"/>
              </a:rPr>
              <a:t>Lnet</a:t>
            </a:r>
            <a:r>
              <a:rPr lang="en-US" dirty="0">
                <a:latin typeface="Calibri" panose="020F0502020204030204" pitchFamily="34" charset="0"/>
                <a:cs typeface="Calibri" panose="020F0502020204030204" pitchFamily="34" charset="0"/>
              </a:rPr>
              <a:t> Configuring File</a:t>
            </a:r>
          </a:p>
        </p:txBody>
      </p:sp>
      <p:pic>
        <p:nvPicPr>
          <p:cNvPr id="4" name="Content Placeholder 3"/>
          <p:cNvPicPr>
            <a:picLocks noGrp="1" noChangeAspect="1"/>
          </p:cNvPicPr>
          <p:nvPr>
            <p:ph idx="1"/>
          </p:nvPr>
        </p:nvPicPr>
        <p:blipFill>
          <a:blip r:embed="rId2"/>
          <a:stretch>
            <a:fillRect/>
          </a:stretch>
        </p:blipFill>
        <p:spPr>
          <a:xfrm>
            <a:off x="727364" y="1392382"/>
            <a:ext cx="7959436" cy="4800599"/>
          </a:xfrm>
          <a:prstGeom prst="rect">
            <a:avLst/>
          </a:prstGeom>
        </p:spPr>
      </p:pic>
    </p:spTree>
    <p:extLst>
      <p:ext uri="{BB962C8B-B14F-4D97-AF65-F5344CB8AC3E}">
        <p14:creationId xmlns:p14="http://schemas.microsoft.com/office/powerpoint/2010/main" val="199890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Configuring ib0 Interface for </a:t>
            </a:r>
            <a:r>
              <a:rPr lang="en-US" dirty="0" err="1">
                <a:latin typeface="Calibri" panose="020F0502020204030204" pitchFamily="34" charset="0"/>
                <a:cs typeface="Calibri" panose="020F0502020204030204" pitchFamily="34" charset="0"/>
              </a:rPr>
              <a:t>lnet</a:t>
            </a:r>
            <a:endParaRPr lang="en-US" dirty="0">
              <a:latin typeface="Calibri" panose="020F0502020204030204" pitchFamily="34" charset="0"/>
              <a:cs typeface="Calibri" panose="020F0502020204030204" pitchFamily="34" charset="0"/>
            </a:endParaRPr>
          </a:p>
        </p:txBody>
      </p:sp>
      <p:pic>
        <p:nvPicPr>
          <p:cNvPr id="4" name="Content Placeholder 3"/>
          <p:cNvPicPr>
            <a:picLocks noGrp="1" noChangeAspect="1"/>
          </p:cNvPicPr>
          <p:nvPr>
            <p:ph idx="1"/>
          </p:nvPr>
        </p:nvPicPr>
        <p:blipFill>
          <a:blip r:embed="rId2"/>
          <a:stretch>
            <a:fillRect/>
          </a:stretch>
        </p:blipFill>
        <p:spPr>
          <a:xfrm>
            <a:off x="457200" y="1143000"/>
            <a:ext cx="8229600" cy="4987636"/>
          </a:xfrm>
          <a:prstGeom prst="rect">
            <a:avLst/>
          </a:prstGeom>
        </p:spPr>
      </p:pic>
    </p:spTree>
    <p:extLst>
      <p:ext uri="{BB962C8B-B14F-4D97-AF65-F5344CB8AC3E}">
        <p14:creationId xmlns:p14="http://schemas.microsoft.com/office/powerpoint/2010/main" val="14693829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Checking LNET</a:t>
            </a:r>
          </a:p>
        </p:txBody>
      </p:sp>
      <p:pic>
        <p:nvPicPr>
          <p:cNvPr id="4" name="Content Placeholder 3"/>
          <p:cNvPicPr>
            <a:picLocks noGrp="1" noChangeAspect="1"/>
          </p:cNvPicPr>
          <p:nvPr>
            <p:ph idx="1"/>
          </p:nvPr>
        </p:nvPicPr>
        <p:blipFill>
          <a:blip r:embed="rId2"/>
          <a:stretch>
            <a:fillRect/>
          </a:stretch>
        </p:blipFill>
        <p:spPr>
          <a:xfrm>
            <a:off x="644236" y="2015836"/>
            <a:ext cx="7730837" cy="1993395"/>
          </a:xfrm>
          <a:prstGeom prst="rect">
            <a:avLst/>
          </a:prstGeom>
        </p:spPr>
      </p:pic>
    </p:spTree>
    <p:extLst>
      <p:ext uri="{BB962C8B-B14F-4D97-AF65-F5344CB8AC3E}">
        <p14:creationId xmlns:p14="http://schemas.microsoft.com/office/powerpoint/2010/main" val="3848391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Server Configuration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92500" lnSpcReduction="10000"/>
          </a:bodyPr>
          <a:lstStyle/>
          <a:p>
            <a:pPr marL="0" indent="0">
              <a:buNone/>
            </a:pPr>
            <a:r>
              <a:rPr lang="en-US" dirty="0">
                <a:latin typeface="Calibri" panose="020F0502020204030204" pitchFamily="34" charset="0"/>
                <a:cs typeface="Calibri" panose="020F0502020204030204" pitchFamily="34" charset="0"/>
              </a:rPr>
              <a:t>The following are pre-installation configuration requirements for servers. These requirements apply to ALL servers unless specifically noted. </a:t>
            </a:r>
          </a:p>
          <a:p>
            <a:pPr marL="0" indent="0">
              <a:buNone/>
            </a:pPr>
            <a:r>
              <a:rPr lang="en-US" dirty="0">
                <a:latin typeface="Calibri" panose="020F0502020204030204" pitchFamily="34" charset="0"/>
                <a:cs typeface="Calibri" panose="020F0502020204030204" pitchFamily="34" charset="0"/>
              </a:rPr>
              <a:t>Red Hat Enterprise Linux or CentOS Linux version 6.7 must be installed. All servers should be running the same OS and version. </a:t>
            </a:r>
          </a:p>
          <a:p>
            <a:pPr lvl="1"/>
            <a:r>
              <a:rPr lang="en-US" b="1" dirty="0">
                <a:latin typeface="Calibri" panose="020F0502020204030204" pitchFamily="34" charset="0"/>
                <a:cs typeface="Calibri" panose="020F0502020204030204" pitchFamily="34" charset="0"/>
              </a:rPr>
              <a:t>Do not </a:t>
            </a:r>
            <a:r>
              <a:rPr lang="en-US" dirty="0">
                <a:latin typeface="Calibri" panose="020F0502020204030204" pitchFamily="34" charset="0"/>
                <a:cs typeface="Calibri" panose="020F0502020204030204" pitchFamily="34" charset="0"/>
              </a:rPr>
              <a:t>use the EPEL repositories. Uninstall EPEL-release on all systems if it is installed.  </a:t>
            </a:r>
          </a:p>
          <a:p>
            <a:pPr lvl="1"/>
            <a:r>
              <a:rPr lang="en-US" dirty="0">
                <a:latin typeface="Calibri" panose="020F0502020204030204" pitchFamily="34" charset="0"/>
                <a:cs typeface="Calibri" panose="020F0502020204030204" pitchFamily="34" charset="0"/>
              </a:rPr>
              <a:t>Next, you will need to configure hostname resolution of all Lustre nodes, on each Lustre node. </a:t>
            </a:r>
          </a:p>
          <a:p>
            <a:pPr lvl="1"/>
            <a:r>
              <a:rPr lang="en-US" dirty="0">
                <a:latin typeface="Calibri" panose="020F0502020204030204" pitchFamily="34" charset="0"/>
                <a:cs typeface="Calibri" panose="020F0502020204030204" pitchFamily="34" charset="0"/>
              </a:rPr>
              <a:t>Dynamic hostname resolution (DNS) can be used to perform this step. </a:t>
            </a:r>
          </a:p>
          <a:p>
            <a:pPr lvl="1"/>
            <a:r>
              <a:rPr lang="en-US" dirty="0">
                <a:latin typeface="Calibri" panose="020F0502020204030204" pitchFamily="34" charset="0"/>
                <a:cs typeface="Calibri" panose="020F0502020204030204" pitchFamily="34" charset="0"/>
              </a:rPr>
              <a:t>If DNS is not being used, you can perform this manually as follows: </a:t>
            </a:r>
          </a:p>
          <a:p>
            <a:pPr lvl="1"/>
            <a:r>
              <a:rPr lang="en-US" dirty="0">
                <a:latin typeface="Calibri" panose="020F0502020204030204" pitchFamily="34" charset="0"/>
                <a:cs typeface="Calibri" panose="020F0502020204030204" pitchFamily="34" charset="0"/>
              </a:rPr>
              <a:t>Set useful hostnames and ensure you have a functioning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/hosts file. Give each server a unique name, such as manager, mds1, mds2, oss1 and oss2. </a:t>
            </a:r>
          </a:p>
          <a:p>
            <a:pPr lvl="1"/>
            <a:r>
              <a:rPr lang="en-US" dirty="0">
                <a:latin typeface="Calibri" panose="020F0502020204030204" pitchFamily="34" charset="0"/>
                <a:cs typeface="Calibri" panose="020F0502020204030204" pitchFamily="34" charset="0"/>
              </a:rPr>
              <a:t>You should be able to “ping &lt;hostname&gt;” and </a:t>
            </a:r>
            <a:r>
              <a:rPr lang="en-US" dirty="0" err="1">
                <a:latin typeface="Calibri" panose="020F0502020204030204" pitchFamily="34" charset="0"/>
                <a:cs typeface="Calibri" panose="020F0502020204030204" pitchFamily="34" charset="0"/>
              </a:rPr>
              <a:t>ssh</a:t>
            </a:r>
            <a:r>
              <a:rPr lang="en-US" dirty="0">
                <a:latin typeface="Calibri" panose="020F0502020204030204" pitchFamily="34" charset="0"/>
                <a:cs typeface="Calibri" panose="020F0502020204030204" pitchFamily="34" charset="0"/>
              </a:rPr>
              <a:t> freely between systems (dependent on a functional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/hosts file).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4026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88642" y="1313645"/>
            <a:ext cx="7263685" cy="4546242"/>
          </a:xfrm>
          <a:prstGeom prst="rect">
            <a:avLst/>
          </a:prstGeom>
        </p:spPr>
      </p:pic>
    </p:spTree>
    <p:extLst>
      <p:ext uri="{BB962C8B-B14F-4D97-AF65-F5344CB8AC3E}">
        <p14:creationId xmlns:p14="http://schemas.microsoft.com/office/powerpoint/2010/main" val="1567288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Copy your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/hosts file to all servers. </a:t>
            </a:r>
          </a:p>
          <a:p>
            <a:r>
              <a:rPr lang="en-US" dirty="0">
                <a:latin typeface="Calibri" panose="020F0502020204030204" pitchFamily="34" charset="0"/>
                <a:cs typeface="Calibri" panose="020F0502020204030204" pitchFamily="34" charset="0"/>
              </a:rPr>
              <a:t>Use </a:t>
            </a:r>
            <a:r>
              <a:rPr lang="en-US" dirty="0" err="1">
                <a:latin typeface="Calibri" panose="020F0502020204030204" pitchFamily="34" charset="0"/>
                <a:cs typeface="Calibri" panose="020F0502020204030204" pitchFamily="34" charset="0"/>
              </a:rPr>
              <a:t>ssh</a:t>
            </a:r>
            <a:r>
              <a:rPr lang="en-US" dirty="0">
                <a:latin typeface="Calibri" panose="020F0502020204030204" pitchFamily="34" charset="0"/>
                <a:cs typeface="Calibri" panose="020F0502020204030204" pitchFamily="34" charset="0"/>
              </a:rPr>
              <a:t>-copy-id to copy your </a:t>
            </a:r>
            <a:r>
              <a:rPr lang="en-US" dirty="0" err="1">
                <a:latin typeface="Calibri" panose="020F0502020204030204" pitchFamily="34" charset="0"/>
                <a:cs typeface="Calibri" panose="020F0502020204030204" pitchFamily="34" charset="0"/>
              </a:rPr>
              <a:t>ssh</a:t>
            </a:r>
            <a:r>
              <a:rPr lang="en-US" dirty="0">
                <a:latin typeface="Calibri" panose="020F0502020204030204" pitchFamily="34" charset="0"/>
                <a:cs typeface="Calibri" panose="020F0502020204030204" pitchFamily="34" charset="0"/>
              </a:rPr>
              <a:t> public key to each server so that your servers are able to </a:t>
            </a:r>
            <a:r>
              <a:rPr lang="en-US" dirty="0" err="1">
                <a:latin typeface="Calibri" panose="020F0502020204030204" pitchFamily="34" charset="0"/>
                <a:cs typeface="Calibri" panose="020F0502020204030204" pitchFamily="34" charset="0"/>
              </a:rPr>
              <a:t>ssh</a:t>
            </a:r>
            <a:r>
              <a:rPr lang="en-US" dirty="0">
                <a:latin typeface="Calibri" panose="020F0502020204030204" pitchFamily="34" charset="0"/>
                <a:cs typeface="Calibri" panose="020F0502020204030204" pitchFamily="34" charset="0"/>
              </a:rPr>
              <a:t> into each other without having to enter a password. </a:t>
            </a:r>
          </a:p>
        </p:txBody>
      </p:sp>
    </p:spTree>
    <p:extLst>
      <p:ext uri="{BB962C8B-B14F-4D97-AF65-F5344CB8AC3E}">
        <p14:creationId xmlns:p14="http://schemas.microsoft.com/office/powerpoint/2010/main" val="2273800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Client Requirements</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Make sure all compiled </a:t>
            </a:r>
            <a:r>
              <a:rPr lang="en-US" dirty="0" err="1">
                <a:latin typeface="Calibri" panose="020F0502020204030204" pitchFamily="34" charset="0"/>
                <a:cs typeface="Calibri" panose="020F0502020204030204" pitchFamily="34" charset="0"/>
              </a:rPr>
              <a:t>lustre</a:t>
            </a:r>
            <a:r>
              <a:rPr lang="en-US" dirty="0">
                <a:latin typeface="Calibri" panose="020F0502020204030204" pitchFamily="34" charset="0"/>
                <a:cs typeface="Calibri" panose="020F0502020204030204" pitchFamily="34" charset="0"/>
              </a:rPr>
              <a:t> client rpm’s are installed </a:t>
            </a:r>
          </a:p>
          <a:p>
            <a:r>
              <a:rPr lang="en-US" dirty="0" err="1">
                <a:latin typeface="Calibri" panose="020F0502020204030204" pitchFamily="34" charset="0"/>
                <a:cs typeface="Calibri" panose="020F0502020204030204" pitchFamily="34" charset="0"/>
              </a:rPr>
              <a:t>Lustre</a:t>
            </a:r>
            <a:r>
              <a:rPr lang="en-US" dirty="0">
                <a:latin typeface="Calibri" panose="020F0502020204030204" pitchFamily="34" charset="0"/>
                <a:cs typeface="Calibri" panose="020F0502020204030204" pitchFamily="34" charset="0"/>
              </a:rPr>
              <a:t> must be compiled over the client kernel and </a:t>
            </a:r>
            <a:r>
              <a:rPr lang="en-US" dirty="0" err="1">
                <a:latin typeface="Calibri" panose="020F0502020204030204" pitchFamily="34" charset="0"/>
                <a:cs typeface="Calibri" panose="020F0502020204030204" pitchFamily="34" charset="0"/>
              </a:rPr>
              <a:t>ofed</a:t>
            </a:r>
            <a:r>
              <a:rPr lang="en-US" dirty="0">
                <a:latin typeface="Calibri" panose="020F0502020204030204" pitchFamily="34" charset="0"/>
                <a:cs typeface="Calibri" panose="020F0502020204030204" pitchFamily="34" charset="0"/>
              </a:rPr>
              <a:t> modules. </a:t>
            </a:r>
          </a:p>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324041" y="3412901"/>
            <a:ext cx="6931317" cy="2369713"/>
          </a:xfrm>
          <a:prstGeom prst="rect">
            <a:avLst/>
          </a:prstGeom>
        </p:spPr>
      </p:pic>
    </p:spTree>
    <p:extLst>
      <p:ext uri="{BB962C8B-B14F-4D97-AF65-F5344CB8AC3E}">
        <p14:creationId xmlns:p14="http://schemas.microsoft.com/office/powerpoint/2010/main" val="1652811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Client Requirements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Make sure </a:t>
            </a:r>
            <a:r>
              <a:rPr lang="en-US" dirty="0" err="1">
                <a:latin typeface="Calibri" panose="020F0502020204030204" pitchFamily="34" charset="0"/>
                <a:cs typeface="Calibri" panose="020F0502020204030204" pitchFamily="34" charset="0"/>
              </a:rPr>
              <a:t>lustre</a:t>
            </a:r>
            <a:r>
              <a:rPr lang="en-US" dirty="0">
                <a:latin typeface="Calibri" panose="020F0502020204030204" pitchFamily="34" charset="0"/>
                <a:cs typeface="Calibri" panose="020F0502020204030204" pitchFamily="34" charset="0"/>
              </a:rPr>
              <a:t> and </a:t>
            </a:r>
            <a:r>
              <a:rPr lang="en-US" dirty="0" err="1">
                <a:latin typeface="Calibri" panose="020F0502020204030204" pitchFamily="34" charset="0"/>
                <a:cs typeface="Calibri" panose="020F0502020204030204" pitchFamily="34" charset="0"/>
              </a:rPr>
              <a:t>lnet</a:t>
            </a:r>
            <a:r>
              <a:rPr lang="en-US" dirty="0">
                <a:latin typeface="Calibri" panose="020F0502020204030204" pitchFamily="34" charset="0"/>
                <a:cs typeface="Calibri" panose="020F0502020204030204" pitchFamily="34" charset="0"/>
              </a:rPr>
              <a:t> modules are </a:t>
            </a:r>
            <a:r>
              <a:rPr lang="en-US" dirty="0" err="1">
                <a:latin typeface="Calibri" panose="020F0502020204030204" pitchFamily="34" charset="0"/>
                <a:cs typeface="Calibri" panose="020F0502020204030204" pitchFamily="34" charset="0"/>
              </a:rPr>
              <a:t>loded</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LNET provides the client network infrastructure required by the Lustre file system and LNET must be configured for each client. </a:t>
            </a:r>
          </a:p>
        </p:txBody>
      </p:sp>
      <p:pic>
        <p:nvPicPr>
          <p:cNvPr id="4" name="Picture 3"/>
          <p:cNvPicPr>
            <a:picLocks noChangeAspect="1"/>
          </p:cNvPicPr>
          <p:nvPr/>
        </p:nvPicPr>
        <p:blipFill>
          <a:blip r:embed="rId2"/>
          <a:stretch>
            <a:fillRect/>
          </a:stretch>
        </p:blipFill>
        <p:spPr>
          <a:xfrm>
            <a:off x="708339" y="4958366"/>
            <a:ext cx="5576551" cy="1622738"/>
          </a:xfrm>
          <a:prstGeom prst="rect">
            <a:avLst/>
          </a:prstGeom>
        </p:spPr>
      </p:pic>
      <p:pic>
        <p:nvPicPr>
          <p:cNvPr id="5" name="Picture 4"/>
          <p:cNvPicPr>
            <a:picLocks noChangeAspect="1"/>
          </p:cNvPicPr>
          <p:nvPr/>
        </p:nvPicPr>
        <p:blipFill>
          <a:blip r:embed="rId3"/>
          <a:stretch>
            <a:fillRect/>
          </a:stretch>
        </p:blipFill>
        <p:spPr>
          <a:xfrm>
            <a:off x="566671" y="1605018"/>
            <a:ext cx="8019044" cy="2228850"/>
          </a:xfrm>
          <a:prstGeom prst="rect">
            <a:avLst/>
          </a:prstGeom>
        </p:spPr>
      </p:pic>
    </p:spTree>
    <p:extLst>
      <p:ext uri="{BB962C8B-B14F-4D97-AF65-F5344CB8AC3E}">
        <p14:creationId xmlns:p14="http://schemas.microsoft.com/office/powerpoint/2010/main" val="2759852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0"/>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Installing Intel® EE for Lustre* software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lstStyle/>
          <a:p>
            <a:r>
              <a:rPr lang="en-US" dirty="0">
                <a:latin typeface="Calibri" panose="020F0502020204030204" pitchFamily="34" charset="0"/>
                <a:cs typeface="Calibri" panose="020F0502020204030204" pitchFamily="34" charset="0"/>
              </a:rPr>
              <a:t>You will need the following information to perform this installation: </a:t>
            </a:r>
          </a:p>
          <a:p>
            <a:r>
              <a:rPr lang="en-US" dirty="0">
                <a:latin typeface="Calibri" panose="020F0502020204030204" pitchFamily="34" charset="0"/>
                <a:cs typeface="Calibri" panose="020F0502020204030204" pitchFamily="34" charset="0"/>
              </a:rPr>
              <a:t>The name, email address, and password you wish to use for the first Intel® Manager for Lustre* software superuser. The email address must use an FQDN. </a:t>
            </a:r>
          </a:p>
          <a:p>
            <a:r>
              <a:rPr lang="en-US" dirty="0">
                <a:latin typeface="Calibri" panose="020F0502020204030204" pitchFamily="34" charset="0"/>
                <a:cs typeface="Calibri" panose="020F0502020204030204" pitchFamily="34" charset="0"/>
              </a:rPr>
              <a:t>(Optional) The fully qualified domain name (FQDN) of the NTP server (internal or external) used for your site. If no NTP server is set, the Intel® Manager for Lustre* server's clock will act as the time source for the entire storage cluster.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446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normAutofit/>
          </a:bodyPr>
          <a:lstStyle/>
          <a:p>
            <a:r>
              <a:rPr lang="en-US" dirty="0">
                <a:latin typeface="Calibri" panose="020F0502020204030204" pitchFamily="34" charset="0"/>
                <a:cs typeface="Calibri" panose="020F0502020204030204" pitchFamily="34" charset="0"/>
              </a:rPr>
              <a:t>Components of the Lustre File System </a:t>
            </a:r>
          </a:p>
        </p:txBody>
      </p:sp>
      <p:sp>
        <p:nvSpPr>
          <p:cNvPr id="10" name="Text Placeholder 9"/>
          <p:cNvSpPr>
            <a:spLocks noGrp="1"/>
          </p:cNvSpPr>
          <p:nvPr>
            <p:ph type="body" sz="quarter" idx="12"/>
          </p:nvPr>
        </p:nvSpPr>
        <p:spPr/>
        <p:txBody>
          <a:bodyPr/>
          <a:lstStyle/>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6215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a:bodyPr>
          <a:lstStyle/>
          <a:p>
            <a:r>
              <a:rPr lang="en-US" sz="1600" dirty="0">
                <a:latin typeface="Calibri" panose="020F0502020204030204" pitchFamily="34" charset="0"/>
                <a:cs typeface="Calibri" panose="020F0502020204030204" pitchFamily="34" charset="0"/>
              </a:rPr>
              <a:t>To install the software, complete these steps: </a:t>
            </a:r>
          </a:p>
          <a:p>
            <a:r>
              <a:rPr lang="en-US" sz="1600" dirty="0">
                <a:latin typeface="Calibri" panose="020F0502020204030204" pitchFamily="34" charset="0"/>
                <a:cs typeface="Calibri" panose="020F0502020204030204" pitchFamily="34" charset="0"/>
              </a:rPr>
              <a:t>Download the installation archive to a directory on the manager server (e.g. /opt/</a:t>
            </a:r>
            <a:r>
              <a:rPr lang="en-US" sz="1600" dirty="0" err="1">
                <a:latin typeface="Calibri" panose="020F0502020204030204" pitchFamily="34" charset="0"/>
                <a:cs typeface="Calibri" panose="020F0502020204030204" pitchFamily="34" charset="0"/>
              </a:rPr>
              <a:t>ieel</a:t>
            </a:r>
            <a:r>
              <a:rPr lang="en-US" sz="1600"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Unpack the installation archive using tar: ieel-2.4.0.0.tar.gz </a:t>
            </a:r>
          </a:p>
          <a:p>
            <a:endParaRPr lang="en-US" sz="16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2311893" y="1891584"/>
            <a:ext cx="4133850" cy="1143000"/>
          </a:xfrm>
          <a:prstGeom prst="rect">
            <a:avLst/>
          </a:prstGeom>
        </p:spPr>
      </p:pic>
      <p:pic>
        <p:nvPicPr>
          <p:cNvPr id="5" name="Picture 4"/>
          <p:cNvPicPr>
            <a:picLocks noChangeAspect="1"/>
          </p:cNvPicPr>
          <p:nvPr/>
        </p:nvPicPr>
        <p:blipFill>
          <a:blip r:embed="rId3"/>
          <a:stretch>
            <a:fillRect/>
          </a:stretch>
        </p:blipFill>
        <p:spPr>
          <a:xfrm>
            <a:off x="682312" y="3477296"/>
            <a:ext cx="7611681" cy="2815928"/>
          </a:xfrm>
          <a:prstGeom prst="rect">
            <a:avLst/>
          </a:prstGeom>
        </p:spPr>
      </p:pic>
    </p:spTree>
    <p:extLst>
      <p:ext uri="{BB962C8B-B14F-4D97-AF65-F5344CB8AC3E}">
        <p14:creationId xmlns:p14="http://schemas.microsoft.com/office/powerpoint/2010/main" val="2585855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Installing </a:t>
            </a:r>
            <a:r>
              <a:rPr lang="en-US" dirty="0" err="1">
                <a:latin typeface="Calibri" panose="020F0502020204030204" pitchFamily="34" charset="0"/>
                <a:cs typeface="Calibri" panose="020F0502020204030204" pitchFamily="34" charset="0"/>
              </a:rPr>
              <a:t>ieel</a:t>
            </a:r>
            <a:r>
              <a:rPr lang="en-US" dirty="0">
                <a:latin typeface="Calibri" panose="020F0502020204030204" pitchFamily="34" charset="0"/>
                <a:cs typeface="Calibri" panose="020F0502020204030204" pitchFamily="34" charset="0"/>
              </a:rPr>
              <a:t> from Source Code..</a:t>
            </a:r>
          </a:p>
        </p:txBody>
      </p:sp>
      <p:pic>
        <p:nvPicPr>
          <p:cNvPr id="4" name="Content Placeholder 3"/>
          <p:cNvPicPr>
            <a:picLocks noGrp="1" noChangeAspect="1"/>
          </p:cNvPicPr>
          <p:nvPr>
            <p:ph idx="1"/>
          </p:nvPr>
        </p:nvPicPr>
        <p:blipFill>
          <a:blip r:embed="rId2"/>
          <a:stretch>
            <a:fillRect/>
          </a:stretch>
        </p:blipFill>
        <p:spPr>
          <a:xfrm>
            <a:off x="457200" y="862885"/>
            <a:ext cx="8229600" cy="5169279"/>
          </a:xfrm>
          <a:prstGeom prst="rect">
            <a:avLst/>
          </a:prstGeom>
        </p:spPr>
      </p:pic>
    </p:spTree>
    <p:extLst>
      <p:ext uri="{BB962C8B-B14F-4D97-AF65-F5344CB8AC3E}">
        <p14:creationId xmlns:p14="http://schemas.microsoft.com/office/powerpoint/2010/main" val="1830648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sp>
        <p:nvSpPr>
          <p:cNvPr id="3" name="Content Placeholder 2"/>
          <p:cNvSpPr>
            <a:spLocks noGrp="1"/>
          </p:cNvSpPr>
          <p:nvPr>
            <p:ph idx="1"/>
          </p:nvPr>
        </p:nvSpPr>
        <p:spPr/>
        <p:txBody>
          <a:bodyPr>
            <a:normAutofit fontScale="92500" lnSpcReduction="20000"/>
          </a:bodyPr>
          <a:lstStyle/>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When the prompts below appear, enter your parameters for the first superuser of Intel® Manager for Lustre*: </a:t>
            </a:r>
          </a:p>
          <a:p>
            <a:r>
              <a:rPr lang="en-US" b="1" dirty="0">
                <a:latin typeface="Calibri" panose="020F0502020204030204" pitchFamily="34" charset="0"/>
                <a:cs typeface="Calibri" panose="020F0502020204030204" pitchFamily="34" charset="0"/>
              </a:rPr>
              <a:t>Username: </a:t>
            </a:r>
            <a:r>
              <a:rPr lang="en-US" i="1" dirty="0">
                <a:latin typeface="Calibri" panose="020F0502020204030204" pitchFamily="34" charset="0"/>
                <a:cs typeface="Calibri" panose="020F0502020204030204" pitchFamily="34" charset="0"/>
              </a:rPr>
              <a:t>&lt;Enter the name of the </a:t>
            </a:r>
            <a:r>
              <a:rPr lang="en-US" i="1" dirty="0" err="1">
                <a:latin typeface="Calibri" panose="020F0502020204030204" pitchFamily="34" charset="0"/>
                <a:cs typeface="Calibri" panose="020F0502020204030204" pitchFamily="34" charset="0"/>
              </a:rPr>
              <a:t>superuser</a:t>
            </a:r>
            <a:r>
              <a:rPr lang="en-US" i="1" dirty="0">
                <a:latin typeface="Calibri" panose="020F0502020204030204" pitchFamily="34" charset="0"/>
                <a:cs typeface="Calibri" panose="020F0502020204030204" pitchFamily="34" charset="0"/>
              </a:rPr>
              <a:t>&gt;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Email: </a:t>
            </a:r>
            <a:r>
              <a:rPr lang="en-US" i="1" dirty="0">
                <a:latin typeface="Calibri" panose="020F0502020204030204" pitchFamily="34" charset="0"/>
                <a:cs typeface="Calibri" panose="020F0502020204030204" pitchFamily="34" charset="0"/>
              </a:rPr>
              <a:t>&lt;Enter an email address for the </a:t>
            </a:r>
            <a:r>
              <a:rPr lang="en-US" i="1" dirty="0" err="1">
                <a:latin typeface="Calibri" panose="020F0502020204030204" pitchFamily="34" charset="0"/>
                <a:cs typeface="Calibri" panose="020F0502020204030204" pitchFamily="34" charset="0"/>
              </a:rPr>
              <a:t>superuser</a:t>
            </a:r>
            <a:r>
              <a:rPr lang="en-US" i="1" dirty="0">
                <a:latin typeface="Calibri" panose="020F0502020204030204" pitchFamily="34" charset="0"/>
                <a:cs typeface="Calibri" panose="020F0502020204030204" pitchFamily="34" charset="0"/>
              </a:rPr>
              <a:t>&gt;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Password: </a:t>
            </a:r>
            <a:r>
              <a:rPr lang="en-US" i="1" dirty="0">
                <a:latin typeface="Calibri" panose="020F0502020204030204" pitchFamily="34" charset="0"/>
                <a:cs typeface="Calibri" panose="020F0502020204030204" pitchFamily="34" charset="0"/>
              </a:rPr>
              <a:t>&lt;Enter a password&gt;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Confirm password: </a:t>
            </a:r>
            <a:r>
              <a:rPr lang="en-US" i="1" dirty="0">
                <a:latin typeface="Calibri" panose="020F0502020204030204" pitchFamily="34" charset="0"/>
                <a:cs typeface="Calibri" panose="020F0502020204030204" pitchFamily="34" charset="0"/>
              </a:rPr>
              <a:t>&lt;Enter the password again&gt; </a:t>
            </a:r>
            <a:endParaRPr lang="en-US"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Additional Intel® Manager for Lustre* software superusers as well as file system administrators and users can be created in the manager GUI. </a:t>
            </a:r>
          </a:p>
          <a:p>
            <a:r>
              <a:rPr lang="en-US" dirty="0">
                <a:latin typeface="Calibri" panose="020F0502020204030204" pitchFamily="34" charset="0"/>
                <a:cs typeface="Calibri" panose="020F0502020204030204" pitchFamily="34" charset="0"/>
              </a:rPr>
              <a:t>When configuration is complete, a message is displayed indicating the installation was successful. </a:t>
            </a:r>
          </a:p>
          <a:p>
            <a:r>
              <a:rPr lang="en-US" dirty="0">
                <a:latin typeface="Calibri" panose="020F0502020204030204" pitchFamily="34" charset="0"/>
                <a:cs typeface="Calibri" panose="020F0502020204030204" pitchFamily="34" charset="0"/>
              </a:rPr>
              <a:t>When the prompt </a:t>
            </a:r>
            <a:r>
              <a:rPr lang="en-US" b="1" dirty="0">
                <a:latin typeface="Calibri" panose="020F0502020204030204" pitchFamily="34" charset="0"/>
                <a:cs typeface="Calibri" panose="020F0502020204030204" pitchFamily="34" charset="0"/>
              </a:rPr>
              <a:t>NTP Server [localhost] </a:t>
            </a:r>
            <a:r>
              <a:rPr lang="en-US" dirty="0">
                <a:latin typeface="Calibri" panose="020F0502020204030204" pitchFamily="34" charset="0"/>
                <a:cs typeface="Calibri" panose="020F0502020204030204" pitchFamily="34" charset="0"/>
              </a:rPr>
              <a:t>appears, respond with </a:t>
            </a:r>
            <a:r>
              <a:rPr lang="en-US" i="1" dirty="0">
                <a:latin typeface="Calibri" panose="020F0502020204030204" pitchFamily="34" charset="0"/>
                <a:cs typeface="Calibri" panose="020F0502020204030204" pitchFamily="34" charset="0"/>
              </a:rPr>
              <a:t>one of these options</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2226534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511"/>
            <a:ext cx="8229600" cy="1477328"/>
          </a:xfrm>
        </p:spPr>
        <p:txBody>
          <a:bodyPr/>
          <a:lstStyle/>
          <a:p>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To install the Intel® EE for Lustre* software,  </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p:txBody>
          <a:bodyPr>
            <a:normAutofit fontScale="85000" lnSpcReduction="20000"/>
          </a:bodyPr>
          <a:lstStyle/>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Using </a:t>
            </a:r>
            <a:r>
              <a:rPr lang="en-US" dirty="0" err="1">
                <a:latin typeface="Calibri" panose="020F0502020204030204" pitchFamily="34" charset="0"/>
                <a:cs typeface="Calibri" panose="020F0502020204030204" pitchFamily="34" charset="0"/>
              </a:rPr>
              <a:t>ifconfig</a:t>
            </a:r>
            <a:r>
              <a:rPr lang="en-US" dirty="0">
                <a:latin typeface="Calibri" panose="020F0502020204030204" pitchFamily="34" charset="0"/>
                <a:cs typeface="Calibri" panose="020F0502020204030204" pitchFamily="34" charset="0"/>
              </a:rPr>
              <a:t>, obtain the IP address of the administrative network interface for the server hosting Intel® Manager for Lustre* software. The default network interface for Intel® Manager for Lustre* software is eth0. </a:t>
            </a:r>
          </a:p>
          <a:p>
            <a:r>
              <a:rPr lang="en-US" dirty="0">
                <a:latin typeface="Calibri" panose="020F0502020204030204" pitchFamily="34" charset="0"/>
                <a:cs typeface="Calibri" panose="020F0502020204030204" pitchFamily="34" charset="0"/>
              </a:rPr>
              <a:t>Open a web browser and access the Intel® Manager for Lustre* software GUI using the server IP address obtained in the previous step. Enter in the address field of your browser: </a:t>
            </a:r>
          </a:p>
          <a:p>
            <a:r>
              <a:rPr lang="en-US" dirty="0">
                <a:latin typeface="Calibri" panose="020F0502020204030204" pitchFamily="34" charset="0"/>
                <a:cs typeface="Calibri" panose="020F0502020204030204" pitchFamily="34" charset="0"/>
              </a:rPr>
              <a:t>https://</a:t>
            </a:r>
            <a:r>
              <a:rPr lang="en-US" i="1" dirty="0">
                <a:latin typeface="Calibri" panose="020F0502020204030204" pitchFamily="34" charset="0"/>
                <a:cs typeface="Calibri" panose="020F0502020204030204" pitchFamily="34" charset="0"/>
              </a:rPr>
              <a:t>&lt;</a:t>
            </a:r>
            <a:r>
              <a:rPr lang="en-US" dirty="0">
                <a:latin typeface="Calibri" panose="020F0502020204030204" pitchFamily="34" charset="0"/>
                <a:cs typeface="Calibri" panose="020F0502020204030204" pitchFamily="34" charset="0"/>
              </a:rPr>
              <a:t>command_center</a:t>
            </a:r>
            <a:r>
              <a:rPr lang="en-US" i="1" dirty="0">
                <a:latin typeface="Calibri" panose="020F0502020204030204" pitchFamily="34" charset="0"/>
                <a:cs typeface="Calibri" panose="020F0502020204030204" pitchFamily="34" charset="0"/>
              </a:rPr>
              <a:t>_server_IP_address&gt;</a:t>
            </a:r>
            <a:r>
              <a:rPr lang="en-US" dirty="0">
                <a:latin typeface="Calibri" panose="020F0502020204030204" pitchFamily="34" charset="0"/>
                <a:cs typeface="Calibri" panose="020F0502020204030204" pitchFamily="34" charset="0"/>
              </a:rPr>
              <a:t>/ </a:t>
            </a:r>
          </a:p>
          <a:p>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If the IP address of the server has an associated FQDN, you can connect to the Intel® Manager for Lustre* GUI user interface using: </a:t>
            </a:r>
          </a:p>
          <a:p>
            <a:r>
              <a:rPr lang="en-US" dirty="0">
                <a:latin typeface="Calibri" panose="020F0502020204030204" pitchFamily="34" charset="0"/>
                <a:cs typeface="Calibri" panose="020F0502020204030204" pitchFamily="34" charset="0"/>
              </a:rPr>
              <a:t>https://&lt; </a:t>
            </a:r>
            <a:r>
              <a:rPr lang="en-US" dirty="0" err="1">
                <a:latin typeface="Calibri" panose="020F0502020204030204" pitchFamily="34" charset="0"/>
                <a:cs typeface="Calibri" panose="020F0502020204030204" pitchFamily="34" charset="0"/>
              </a:rPr>
              <a:t>command_center_server_</a:t>
            </a:r>
            <a:r>
              <a:rPr lang="en-US" i="1" dirty="0" err="1">
                <a:latin typeface="Calibri" panose="020F0502020204030204" pitchFamily="34" charset="0"/>
                <a:cs typeface="Calibri" panose="020F0502020204030204" pitchFamily="34" charset="0"/>
              </a:rPr>
              <a:t>fqdn</a:t>
            </a:r>
            <a:r>
              <a:rPr lang="en-US" dirty="0">
                <a:latin typeface="Calibri" panose="020F0502020204030204" pitchFamily="34" charset="0"/>
                <a:cs typeface="Calibri" panose="020F0502020204030204" pitchFamily="34" charset="0"/>
              </a:rPr>
              <a:t>&gt;/ </a:t>
            </a:r>
          </a:p>
          <a:p>
            <a:r>
              <a:rPr lang="en-US" b="1" dirty="0">
                <a:latin typeface="Calibri" panose="020F0502020204030204" pitchFamily="34" charset="0"/>
                <a:cs typeface="Calibri" panose="020F0502020204030204" pitchFamily="34" charset="0"/>
              </a:rPr>
              <a:t>Note</a:t>
            </a:r>
            <a:r>
              <a:rPr lang="en-US" dirty="0">
                <a:latin typeface="Calibri" panose="020F0502020204030204" pitchFamily="34" charset="0"/>
                <a:cs typeface="Calibri" panose="020F0502020204030204" pitchFamily="34" charset="0"/>
              </a:rPr>
              <a:t>: The GUI uses a self-signed SSL certificate to secure communications between the browser and the server. You will need to accept this certificate in order to connect to the Intel® Manager for Lustre* GUI. A certificate can be downloaded from: https://&lt;manager-addr&gt;/certificate/ </a:t>
            </a:r>
          </a:p>
          <a:p>
            <a:r>
              <a:rPr lang="en-US" dirty="0">
                <a:latin typeface="Calibri" panose="020F0502020204030204" pitchFamily="34" charset="0"/>
                <a:cs typeface="Calibri" panose="020F0502020204030204" pitchFamily="34" charset="0"/>
              </a:rPr>
              <a:t>After Intel® EE for Lustre* is installed, point your web browser to the Intel® Manager for Lustre dashboard. Use Chrome* or Firefox*. </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72175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Intel Manager for </a:t>
            </a:r>
            <a:r>
              <a:rPr lang="en-US" dirty="0" err="1">
                <a:latin typeface="Calibri" panose="020F0502020204030204" pitchFamily="34" charset="0"/>
                <a:cs typeface="Calibri" panose="020F0502020204030204" pitchFamily="34" charset="0"/>
              </a:rPr>
              <a:t>Lustre</a:t>
            </a:r>
            <a:r>
              <a:rPr lang="en-US" dirty="0">
                <a:latin typeface="Calibri" panose="020F0502020204030204" pitchFamily="34" charset="0"/>
                <a:cs typeface="Calibri" panose="020F0502020204030204" pitchFamily="34" charset="0"/>
              </a:rPr>
              <a:t>-Admin login</a:t>
            </a:r>
          </a:p>
        </p:txBody>
      </p:sp>
      <p:pic>
        <p:nvPicPr>
          <p:cNvPr id="4" name="Content Placeholder 3"/>
          <p:cNvPicPr>
            <a:picLocks noGrp="1" noChangeAspect="1"/>
          </p:cNvPicPr>
          <p:nvPr>
            <p:ph idx="1"/>
          </p:nvPr>
        </p:nvPicPr>
        <p:blipFill>
          <a:blip r:embed="rId2"/>
          <a:stretch>
            <a:fillRect/>
          </a:stretch>
        </p:blipFill>
        <p:spPr>
          <a:xfrm>
            <a:off x="1209675" y="2413794"/>
            <a:ext cx="6724650" cy="2609850"/>
          </a:xfrm>
          <a:prstGeom prst="rect">
            <a:avLst/>
          </a:prstGeom>
        </p:spPr>
      </p:pic>
    </p:spTree>
    <p:extLst>
      <p:ext uri="{BB962C8B-B14F-4D97-AF65-F5344CB8AC3E}">
        <p14:creationId xmlns:p14="http://schemas.microsoft.com/office/powerpoint/2010/main" val="7112822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 </a:t>
            </a:r>
            <a:r>
              <a:rPr lang="en-US" dirty="0">
                <a:latin typeface="Calibri" panose="020F0502020204030204" pitchFamily="34" charset="0"/>
                <a:cs typeface="Calibri" panose="020F0502020204030204" pitchFamily="34" charset="0"/>
              </a:rPr>
              <a:t>Manager</a:t>
            </a:r>
            <a:r>
              <a:rPr lang="en-US" dirty="0"/>
              <a:t> for Luster - dashboard</a:t>
            </a:r>
          </a:p>
        </p:txBody>
      </p:sp>
      <p:pic>
        <p:nvPicPr>
          <p:cNvPr id="10" name="Content Placeholder 9"/>
          <p:cNvPicPr>
            <a:picLocks noGrp="1" noChangeAspect="1"/>
          </p:cNvPicPr>
          <p:nvPr>
            <p:ph idx="1"/>
          </p:nvPr>
        </p:nvPicPr>
        <p:blipFill>
          <a:blip r:embed="rId2"/>
          <a:stretch>
            <a:fillRect/>
          </a:stretch>
        </p:blipFill>
        <p:spPr>
          <a:xfrm>
            <a:off x="666750" y="1371599"/>
            <a:ext cx="8020050" cy="4197927"/>
          </a:xfrm>
          <a:prstGeom prst="rect">
            <a:avLst/>
          </a:prstGeom>
        </p:spPr>
      </p:pic>
    </p:spTree>
    <p:extLst>
      <p:ext uri="{BB962C8B-B14F-4D97-AF65-F5344CB8AC3E}">
        <p14:creationId xmlns:p14="http://schemas.microsoft.com/office/powerpoint/2010/main" val="2811641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71562" y="1600200"/>
            <a:ext cx="7386638" cy="4094018"/>
          </a:xfrm>
          <a:prstGeom prst="rect">
            <a:avLst/>
          </a:prstGeom>
        </p:spPr>
      </p:pic>
    </p:spTree>
    <p:extLst>
      <p:ext uri="{BB962C8B-B14F-4D97-AF65-F5344CB8AC3E}">
        <p14:creationId xmlns:p14="http://schemas.microsoft.com/office/powerpoint/2010/main" val="523042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IML-Configuration – Add Servers</a:t>
            </a:r>
          </a:p>
        </p:txBody>
      </p:sp>
      <p:pic>
        <p:nvPicPr>
          <p:cNvPr id="4" name="Content Placeholder 3"/>
          <p:cNvPicPr>
            <a:picLocks noGrp="1" noChangeAspect="1"/>
          </p:cNvPicPr>
          <p:nvPr>
            <p:ph idx="1"/>
          </p:nvPr>
        </p:nvPicPr>
        <p:blipFill>
          <a:blip r:embed="rId2"/>
          <a:stretch>
            <a:fillRect/>
          </a:stretch>
        </p:blipFill>
        <p:spPr>
          <a:xfrm>
            <a:off x="1059872" y="2161310"/>
            <a:ext cx="6899563" cy="2597726"/>
          </a:xfrm>
          <a:prstGeom prst="rect">
            <a:avLst/>
          </a:prstGeom>
        </p:spPr>
      </p:pic>
    </p:spTree>
    <p:extLst>
      <p:ext uri="{BB962C8B-B14F-4D97-AF65-F5344CB8AC3E}">
        <p14:creationId xmlns:p14="http://schemas.microsoft.com/office/powerpoint/2010/main" val="26470090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Add server</a:t>
            </a:r>
          </a:p>
        </p:txBody>
      </p:sp>
      <p:pic>
        <p:nvPicPr>
          <p:cNvPr id="8" name="Content Placeholder 7"/>
          <p:cNvPicPr>
            <a:picLocks noGrp="1" noChangeAspect="1"/>
          </p:cNvPicPr>
          <p:nvPr>
            <p:ph idx="1"/>
          </p:nvPr>
        </p:nvPicPr>
        <p:blipFill>
          <a:blip r:embed="rId2"/>
          <a:stretch>
            <a:fillRect/>
          </a:stretch>
        </p:blipFill>
        <p:spPr>
          <a:xfrm>
            <a:off x="457200" y="2115646"/>
            <a:ext cx="8229600" cy="3206145"/>
          </a:xfrm>
          <a:prstGeom prst="rect">
            <a:avLst/>
          </a:prstGeom>
        </p:spPr>
      </p:pic>
    </p:spTree>
    <p:extLst>
      <p:ext uri="{BB962C8B-B14F-4D97-AF65-F5344CB8AC3E}">
        <p14:creationId xmlns:p14="http://schemas.microsoft.com/office/powerpoint/2010/main" val="16393900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54890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9154"/>
            <a:ext cx="8229600" cy="553998"/>
          </a:xfrm>
        </p:spPr>
        <p:txBody>
          <a:bodyPr/>
          <a:lstStyle/>
          <a:p>
            <a:r>
              <a:rPr lang="en-US" dirty="0">
                <a:latin typeface="Calibri" panose="020F0502020204030204" pitchFamily="34" charset="0"/>
                <a:cs typeface="Calibri" panose="020F0502020204030204" pitchFamily="34" charset="0"/>
              </a:rPr>
              <a:t>Components</a:t>
            </a:r>
            <a:endParaRPr lang="en-US" sz="2400" dirty="0">
              <a:latin typeface="Calibri" panose="020F0502020204030204" pitchFamily="34" charset="0"/>
              <a:cs typeface="Calibri" panose="020F0502020204030204" pitchFamily="34" charset="0"/>
            </a:endParaRPr>
          </a:p>
        </p:txBody>
      </p:sp>
      <p:sp>
        <p:nvSpPr>
          <p:cNvPr id="5" name="Content Placeholder 4"/>
          <p:cNvSpPr>
            <a:spLocks noGrp="1"/>
          </p:cNvSpPr>
          <p:nvPr>
            <p:ph idx="1"/>
          </p:nvPr>
        </p:nvSpPr>
        <p:spPr/>
        <p:txBody>
          <a:bodyPr>
            <a:normAutofit/>
          </a:bodyPr>
          <a:lstStyle/>
          <a:p>
            <a:r>
              <a:rPr lang="en-US" dirty="0">
                <a:latin typeface="Calibri" panose="020F0502020204030204" pitchFamily="34" charset="0"/>
                <a:cs typeface="Calibri" panose="020F0502020204030204" pitchFamily="34" charset="0"/>
              </a:rPr>
              <a:t>MDS (Metadata Server)</a:t>
            </a:r>
          </a:p>
          <a:p>
            <a:r>
              <a:rPr lang="en-US" dirty="0">
                <a:latin typeface="Calibri" panose="020F0502020204030204" pitchFamily="34" charset="0"/>
                <a:cs typeface="Calibri" panose="020F0502020204030204" pitchFamily="34" charset="0"/>
              </a:rPr>
              <a:t>MDT (Metadata Target)</a:t>
            </a:r>
          </a:p>
          <a:p>
            <a:r>
              <a:rPr lang="en-US" dirty="0">
                <a:latin typeface="Calibri" panose="020F0502020204030204" pitchFamily="34" charset="0"/>
                <a:cs typeface="Calibri" panose="020F0502020204030204" pitchFamily="34" charset="0"/>
              </a:rPr>
              <a:t>MGS (Management Server)</a:t>
            </a:r>
          </a:p>
          <a:p>
            <a:r>
              <a:rPr lang="en-US" dirty="0">
                <a:latin typeface="Calibri" panose="020F0502020204030204" pitchFamily="34" charset="0"/>
                <a:cs typeface="Calibri" panose="020F0502020204030204" pitchFamily="34" charset="0"/>
              </a:rPr>
              <a:t>MGT (Management Target)</a:t>
            </a:r>
          </a:p>
          <a:p>
            <a:r>
              <a:rPr lang="en-US" dirty="0">
                <a:latin typeface="Calibri" panose="020F0502020204030204" pitchFamily="34" charset="0"/>
                <a:cs typeface="Calibri" panose="020F0502020204030204" pitchFamily="34" charset="0"/>
              </a:rPr>
              <a:t>OSS (Object Storage Server)</a:t>
            </a:r>
          </a:p>
          <a:p>
            <a:r>
              <a:rPr lang="en-US" dirty="0">
                <a:latin typeface="Calibri" panose="020F0502020204030204" pitchFamily="34" charset="0"/>
                <a:cs typeface="Calibri" panose="020F0502020204030204" pitchFamily="34" charset="0"/>
              </a:rPr>
              <a:t>OST (Object Storage Target)</a:t>
            </a:r>
          </a:p>
          <a:p>
            <a:r>
              <a:rPr lang="en-US" dirty="0">
                <a:latin typeface="Calibri" panose="020F0502020204030204" pitchFamily="34" charset="0"/>
                <a:cs typeface="Calibri" panose="020F0502020204030204" pitchFamily="34" charset="0"/>
              </a:rPr>
              <a:t>LNET</a:t>
            </a:r>
          </a:p>
          <a:p>
            <a:r>
              <a:rPr lang="en-US" dirty="0" err="1">
                <a:latin typeface="Calibri" panose="020F0502020204030204" pitchFamily="34" charset="0"/>
                <a:cs typeface="Calibri" panose="020F0502020204030204" pitchFamily="34" charset="0"/>
              </a:rPr>
              <a:t>Lustre</a:t>
            </a:r>
            <a:r>
              <a:rPr lang="en-US" dirty="0">
                <a:latin typeface="Calibri" panose="020F0502020204030204" pitchFamily="34" charset="0"/>
                <a:cs typeface="Calibri" panose="020F0502020204030204" pitchFamily="34" charset="0"/>
              </a:rPr>
              <a:t> Client</a:t>
            </a:r>
          </a:p>
        </p:txBody>
      </p:sp>
    </p:spTree>
    <p:extLst>
      <p:ext uri="{BB962C8B-B14F-4D97-AF65-F5344CB8AC3E}">
        <p14:creationId xmlns:p14="http://schemas.microsoft.com/office/powerpoint/2010/main" val="716393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77497" y="1144588"/>
            <a:ext cx="5589005" cy="5148262"/>
          </a:xfrm>
          <a:prstGeom prst="rect">
            <a:avLst/>
          </a:prstGeom>
        </p:spPr>
      </p:pic>
    </p:spTree>
    <p:extLst>
      <p:ext uri="{BB962C8B-B14F-4D97-AF65-F5344CB8AC3E}">
        <p14:creationId xmlns:p14="http://schemas.microsoft.com/office/powerpoint/2010/main" val="3924089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52487" y="1579419"/>
            <a:ext cx="7979786" cy="3353738"/>
          </a:xfrm>
          <a:prstGeom prst="rect">
            <a:avLst/>
          </a:prstGeom>
        </p:spPr>
      </p:pic>
    </p:spTree>
    <p:extLst>
      <p:ext uri="{BB962C8B-B14F-4D97-AF65-F5344CB8AC3E}">
        <p14:creationId xmlns:p14="http://schemas.microsoft.com/office/powerpoint/2010/main" val="39646049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71537" y="1683327"/>
            <a:ext cx="7815263" cy="3683217"/>
          </a:xfrm>
          <a:prstGeom prst="rect">
            <a:avLst/>
          </a:prstGeom>
        </p:spPr>
      </p:pic>
    </p:spTree>
    <p:extLst>
      <p:ext uri="{BB962C8B-B14F-4D97-AF65-F5344CB8AC3E}">
        <p14:creationId xmlns:p14="http://schemas.microsoft.com/office/powerpoint/2010/main" val="39657114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57299" y="2078182"/>
            <a:ext cx="7076209" cy="3059762"/>
          </a:xfrm>
          <a:prstGeom prst="rect">
            <a:avLst/>
          </a:prstGeom>
        </p:spPr>
      </p:pic>
    </p:spTree>
    <p:extLst>
      <p:ext uri="{BB962C8B-B14F-4D97-AF65-F5344CB8AC3E}">
        <p14:creationId xmlns:p14="http://schemas.microsoft.com/office/powerpoint/2010/main" val="24827453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85611" y="1322162"/>
            <a:ext cx="7765961" cy="4859697"/>
          </a:xfrm>
          <a:prstGeom prst="rect">
            <a:avLst/>
          </a:prstGeom>
        </p:spPr>
      </p:pic>
    </p:spTree>
    <p:extLst>
      <p:ext uri="{BB962C8B-B14F-4D97-AF65-F5344CB8AC3E}">
        <p14:creationId xmlns:p14="http://schemas.microsoft.com/office/powerpoint/2010/main" val="25449583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Configuring </a:t>
            </a:r>
            <a:r>
              <a:rPr lang="en-US" dirty="0" err="1">
                <a:latin typeface="Calibri" panose="020F0502020204030204" pitchFamily="34" charset="0"/>
                <a:cs typeface="Calibri" panose="020F0502020204030204" pitchFamily="34" charset="0"/>
              </a:rPr>
              <a:t>Lnet</a:t>
            </a:r>
            <a:r>
              <a:rPr lang="en-US" dirty="0">
                <a:latin typeface="Calibri" panose="020F0502020204030204" pitchFamily="34" charset="0"/>
                <a:cs typeface="Calibri" panose="020F0502020204030204" pitchFamily="34" charset="0"/>
              </a:rPr>
              <a:t> </a:t>
            </a:r>
          </a:p>
        </p:txBody>
      </p:sp>
      <p:pic>
        <p:nvPicPr>
          <p:cNvPr id="4" name="Content Placeholder 3"/>
          <p:cNvPicPr>
            <a:picLocks noGrp="1" noChangeAspect="1"/>
          </p:cNvPicPr>
          <p:nvPr>
            <p:ph idx="1"/>
          </p:nvPr>
        </p:nvPicPr>
        <p:blipFill>
          <a:blip r:embed="rId2"/>
          <a:stretch>
            <a:fillRect/>
          </a:stretch>
        </p:blipFill>
        <p:spPr>
          <a:xfrm>
            <a:off x="1028700" y="1794669"/>
            <a:ext cx="7086600" cy="3848100"/>
          </a:xfrm>
          <a:prstGeom prst="rect">
            <a:avLst/>
          </a:prstGeom>
        </p:spPr>
      </p:pic>
    </p:spTree>
    <p:extLst>
      <p:ext uri="{BB962C8B-B14F-4D97-AF65-F5344CB8AC3E}">
        <p14:creationId xmlns:p14="http://schemas.microsoft.com/office/powerpoint/2010/main" val="17098914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NID </a:t>
            </a:r>
            <a:r>
              <a:rPr lang="en-US" dirty="0">
                <a:latin typeface="Calibri" panose="020F0502020204030204" pitchFamily="34" charset="0"/>
                <a:cs typeface="Calibri" panose="020F0502020204030204" pitchFamily="34" charset="0"/>
              </a:rPr>
              <a:t>Configuration</a:t>
            </a:r>
          </a:p>
        </p:txBody>
      </p:sp>
      <p:pic>
        <p:nvPicPr>
          <p:cNvPr id="6" name="Content Placeholder 5"/>
          <p:cNvPicPr>
            <a:picLocks noGrp="1" noChangeAspect="1"/>
          </p:cNvPicPr>
          <p:nvPr>
            <p:ph idx="1"/>
          </p:nvPr>
        </p:nvPicPr>
        <p:blipFill>
          <a:blip r:embed="rId2"/>
          <a:stretch>
            <a:fillRect/>
          </a:stretch>
        </p:blipFill>
        <p:spPr>
          <a:xfrm>
            <a:off x="1171575" y="1675606"/>
            <a:ext cx="6800850" cy="4086225"/>
          </a:xfrm>
          <a:prstGeom prst="rect">
            <a:avLst/>
          </a:prstGeom>
        </p:spPr>
      </p:pic>
    </p:spTree>
    <p:extLst>
      <p:ext uri="{BB962C8B-B14F-4D97-AF65-F5344CB8AC3E}">
        <p14:creationId xmlns:p14="http://schemas.microsoft.com/office/powerpoint/2010/main" val="18764807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Action </a:t>
            </a:r>
          </a:p>
        </p:txBody>
      </p:sp>
      <p:pic>
        <p:nvPicPr>
          <p:cNvPr id="6" name="Content Placeholder 5"/>
          <p:cNvPicPr>
            <a:picLocks noGrp="1" noChangeAspect="1"/>
          </p:cNvPicPr>
          <p:nvPr>
            <p:ph idx="1"/>
          </p:nvPr>
        </p:nvPicPr>
        <p:blipFill>
          <a:blip r:embed="rId2"/>
          <a:stretch>
            <a:fillRect/>
          </a:stretch>
        </p:blipFill>
        <p:spPr>
          <a:xfrm>
            <a:off x="466725" y="1604169"/>
            <a:ext cx="8210550" cy="4229100"/>
          </a:xfrm>
          <a:prstGeom prst="rect">
            <a:avLst/>
          </a:prstGeom>
        </p:spPr>
      </p:pic>
    </p:spTree>
    <p:extLst>
      <p:ext uri="{BB962C8B-B14F-4D97-AF65-F5344CB8AC3E}">
        <p14:creationId xmlns:p14="http://schemas.microsoft.com/office/powerpoint/2010/main" val="7592778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Configuring Volume</a:t>
            </a:r>
          </a:p>
        </p:txBody>
      </p:sp>
      <p:pic>
        <p:nvPicPr>
          <p:cNvPr id="8" name="Content Placeholder 7"/>
          <p:cNvPicPr>
            <a:picLocks noGrp="1" noChangeAspect="1"/>
          </p:cNvPicPr>
          <p:nvPr>
            <p:ph idx="1"/>
          </p:nvPr>
        </p:nvPicPr>
        <p:blipFill>
          <a:blip r:embed="rId2"/>
          <a:stretch>
            <a:fillRect/>
          </a:stretch>
        </p:blipFill>
        <p:spPr>
          <a:xfrm>
            <a:off x="457200" y="2397425"/>
            <a:ext cx="8229600" cy="2642588"/>
          </a:xfrm>
          <a:prstGeom prst="rect">
            <a:avLst/>
          </a:prstGeom>
        </p:spPr>
      </p:pic>
    </p:spTree>
    <p:extLst>
      <p:ext uri="{BB962C8B-B14F-4D97-AF65-F5344CB8AC3E}">
        <p14:creationId xmlns:p14="http://schemas.microsoft.com/office/powerpoint/2010/main" val="38322673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Primary &amp; Failover Server for Volume</a:t>
            </a:r>
          </a:p>
        </p:txBody>
      </p:sp>
      <p:pic>
        <p:nvPicPr>
          <p:cNvPr id="6" name="Content Placeholder 5"/>
          <p:cNvPicPr>
            <a:picLocks noGrp="1" noChangeAspect="1"/>
          </p:cNvPicPr>
          <p:nvPr>
            <p:ph idx="1"/>
          </p:nvPr>
        </p:nvPicPr>
        <p:blipFill>
          <a:blip r:embed="rId2"/>
          <a:stretch>
            <a:fillRect/>
          </a:stretch>
        </p:blipFill>
        <p:spPr>
          <a:xfrm>
            <a:off x="500062" y="1661375"/>
            <a:ext cx="8143875" cy="3863661"/>
          </a:xfrm>
          <a:prstGeom prst="rect">
            <a:avLst/>
          </a:prstGeom>
        </p:spPr>
      </p:pic>
    </p:spTree>
    <p:extLst>
      <p:ext uri="{BB962C8B-B14F-4D97-AF65-F5344CB8AC3E}">
        <p14:creationId xmlns:p14="http://schemas.microsoft.com/office/powerpoint/2010/main" val="1446362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Count..</a:t>
            </a:r>
          </a:p>
        </p:txBody>
      </p:sp>
      <p:pic>
        <p:nvPicPr>
          <p:cNvPr id="4" name="Content Placeholder 3"/>
          <p:cNvPicPr>
            <a:picLocks noGrp="1" noChangeAspect="1"/>
          </p:cNvPicPr>
          <p:nvPr>
            <p:ph idx="1"/>
          </p:nvPr>
        </p:nvPicPr>
        <p:blipFill>
          <a:blip r:embed="rId2"/>
          <a:stretch>
            <a:fillRect/>
          </a:stretch>
        </p:blipFill>
        <p:spPr>
          <a:xfrm>
            <a:off x="1271587" y="1287888"/>
            <a:ext cx="7279985" cy="4378694"/>
          </a:xfrm>
          <a:prstGeom prst="rect">
            <a:avLst/>
          </a:prstGeom>
        </p:spPr>
      </p:pic>
    </p:spTree>
    <p:extLst>
      <p:ext uri="{BB962C8B-B14F-4D97-AF65-F5344CB8AC3E}">
        <p14:creationId xmlns:p14="http://schemas.microsoft.com/office/powerpoint/2010/main" val="10258071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Create File System</a:t>
            </a:r>
          </a:p>
        </p:txBody>
      </p:sp>
      <p:pic>
        <p:nvPicPr>
          <p:cNvPr id="4" name="Content Placeholder 3"/>
          <p:cNvPicPr>
            <a:picLocks noGrp="1" noChangeAspect="1"/>
          </p:cNvPicPr>
          <p:nvPr>
            <p:ph idx="1"/>
          </p:nvPr>
        </p:nvPicPr>
        <p:blipFill>
          <a:blip r:embed="rId2"/>
          <a:stretch>
            <a:fillRect/>
          </a:stretch>
        </p:blipFill>
        <p:spPr>
          <a:xfrm>
            <a:off x="657225" y="1906074"/>
            <a:ext cx="7829550" cy="3093758"/>
          </a:xfrm>
          <a:prstGeom prst="rect">
            <a:avLst/>
          </a:prstGeom>
        </p:spPr>
      </p:pic>
    </p:spTree>
    <p:extLst>
      <p:ext uri="{BB962C8B-B14F-4D97-AF65-F5344CB8AC3E}">
        <p14:creationId xmlns:p14="http://schemas.microsoft.com/office/powerpoint/2010/main" val="42693312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Create File System</a:t>
            </a:r>
          </a:p>
        </p:txBody>
      </p:sp>
      <p:pic>
        <p:nvPicPr>
          <p:cNvPr id="6" name="Content Placeholder 5"/>
          <p:cNvPicPr>
            <a:picLocks noGrp="1" noChangeAspect="1"/>
          </p:cNvPicPr>
          <p:nvPr>
            <p:ph idx="1"/>
          </p:nvPr>
        </p:nvPicPr>
        <p:blipFill>
          <a:blip r:embed="rId2"/>
          <a:stretch>
            <a:fillRect/>
          </a:stretch>
        </p:blipFill>
        <p:spPr>
          <a:xfrm>
            <a:off x="561975" y="1558344"/>
            <a:ext cx="8020050" cy="3955837"/>
          </a:xfrm>
          <a:prstGeom prst="rect">
            <a:avLst/>
          </a:prstGeom>
        </p:spPr>
      </p:pic>
    </p:spTree>
    <p:extLst>
      <p:ext uri="{BB962C8B-B14F-4D97-AF65-F5344CB8AC3E}">
        <p14:creationId xmlns:p14="http://schemas.microsoft.com/office/powerpoint/2010/main" val="24514742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Create File System</a:t>
            </a:r>
          </a:p>
        </p:txBody>
      </p:sp>
      <p:pic>
        <p:nvPicPr>
          <p:cNvPr id="5" name="Content Placeholder 4"/>
          <p:cNvPicPr>
            <a:picLocks noGrp="1" noChangeAspect="1"/>
          </p:cNvPicPr>
          <p:nvPr>
            <p:ph idx="1"/>
          </p:nvPr>
        </p:nvPicPr>
        <p:blipFill>
          <a:blip r:embed="rId2"/>
          <a:stretch>
            <a:fillRect/>
          </a:stretch>
        </p:blipFill>
        <p:spPr>
          <a:xfrm>
            <a:off x="733425" y="1627981"/>
            <a:ext cx="7677150" cy="4181475"/>
          </a:xfrm>
          <a:prstGeom prst="rect">
            <a:avLst/>
          </a:prstGeom>
        </p:spPr>
      </p:pic>
    </p:spTree>
    <p:extLst>
      <p:ext uri="{BB962C8B-B14F-4D97-AF65-F5344CB8AC3E}">
        <p14:creationId xmlns:p14="http://schemas.microsoft.com/office/powerpoint/2010/main" val="34433462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Current File System </a:t>
            </a:r>
          </a:p>
        </p:txBody>
      </p:sp>
      <p:pic>
        <p:nvPicPr>
          <p:cNvPr id="5" name="Content Placeholder 4"/>
          <p:cNvPicPr>
            <a:picLocks noGrp="1" noChangeAspect="1"/>
          </p:cNvPicPr>
          <p:nvPr>
            <p:ph idx="1"/>
          </p:nvPr>
        </p:nvPicPr>
        <p:blipFill>
          <a:blip r:embed="rId2"/>
          <a:stretch>
            <a:fillRect/>
          </a:stretch>
        </p:blipFill>
        <p:spPr>
          <a:xfrm>
            <a:off x="490537" y="1944711"/>
            <a:ext cx="8162925" cy="2988446"/>
          </a:xfrm>
          <a:prstGeom prst="rect">
            <a:avLst/>
          </a:prstGeom>
        </p:spPr>
      </p:pic>
    </p:spTree>
    <p:extLst>
      <p:ext uri="{BB962C8B-B14F-4D97-AF65-F5344CB8AC3E}">
        <p14:creationId xmlns:p14="http://schemas.microsoft.com/office/powerpoint/2010/main" val="623130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24903257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Stopping File System</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349085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Tab</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11630527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-&gt; Alerts</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1469464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-&gt; Commands</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35620260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Status -&gt; Command details </a:t>
            </a:r>
          </a:p>
        </p:txBody>
      </p:sp>
      <p:pic>
        <p:nvPicPr>
          <p:cNvPr id="4" name="Content Placeholder 3"/>
          <p:cNvPicPr>
            <a:picLocks noGrp="1" noChangeAspect="1"/>
          </p:cNvPicPr>
          <p:nvPr>
            <p:ph idx="1"/>
          </p:nvPr>
        </p:nvPicPr>
        <p:blipFill>
          <a:blip r:embed="rId2"/>
          <a:stretch>
            <a:fillRect/>
          </a:stretch>
        </p:blipFill>
        <p:spPr>
          <a:xfrm>
            <a:off x="457200" y="1405274"/>
            <a:ext cx="8229600" cy="4626890"/>
          </a:xfrm>
          <a:prstGeom prst="rect">
            <a:avLst/>
          </a:prstGeom>
        </p:spPr>
      </p:pic>
    </p:spTree>
    <p:extLst>
      <p:ext uri="{BB962C8B-B14F-4D97-AF65-F5344CB8AC3E}">
        <p14:creationId xmlns:p14="http://schemas.microsoft.com/office/powerpoint/2010/main" val="2508053558"/>
      </p:ext>
    </p:extLst>
  </p:cSld>
  <p:clrMapOvr>
    <a:masterClrMapping/>
  </p:clrMapOvr>
</p:sld>
</file>

<file path=ppt/theme/theme1.xml><?xml version="1.0" encoding="utf-8"?>
<a:theme xmlns:a="http://schemas.openxmlformats.org/drawingml/2006/main" name="Wipro 2014 PPT Theme">
  <a:themeElements>
    <a:clrScheme name="Wipro Template 2014">
      <a:dk1>
        <a:sysClr val="windowText" lastClr="000000"/>
      </a:dk1>
      <a:lt1>
        <a:srgbClr val="FFFFFF"/>
      </a:lt1>
      <a:dk2>
        <a:srgbClr val="00B0F0"/>
      </a:dk2>
      <a:lt2>
        <a:srgbClr val="0070C0"/>
      </a:lt2>
      <a:accent1>
        <a:srgbClr val="AAABB8"/>
      </a:accent1>
      <a:accent2>
        <a:srgbClr val="4D4E5C"/>
      </a:accent2>
      <a:accent3>
        <a:srgbClr val="FFC000"/>
      </a:accent3>
      <a:accent4>
        <a:srgbClr val="F37441"/>
      </a:accent4>
      <a:accent5>
        <a:srgbClr val="00B050"/>
      </a:accent5>
      <a:accent6>
        <a:srgbClr val="CBD42D"/>
      </a:accent6>
      <a:hlink>
        <a:srgbClr val="1E1E24"/>
      </a:hlink>
      <a:folHlink>
        <a:srgbClr val="131317"/>
      </a:folHlink>
    </a:clrScheme>
    <a:fontScheme name="Wipro PPT Fonts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28575">
          <a:solidFill>
            <a:srgbClr val="93E2FF"/>
          </a:solidFill>
          <a:headEnd type="oval" w="med" len="med"/>
          <a:tailEnd type="oval"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Wipro_Corporate_Presentation_Template_2015_Confidential_4-3.pptx" id="{2D74EC4A-EE62-464C-BBBD-43B26BCB3349}" vid="{1E0DC03B-5F79-4DC3-9A72-4319C25146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5041</TotalTime>
  <Words>5085</Words>
  <Application>Microsoft Office PowerPoint</Application>
  <PresentationFormat>On-screen Show (4:3)</PresentationFormat>
  <Paragraphs>471</Paragraphs>
  <Slides>106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106</vt:i4>
      </vt:variant>
    </vt:vector>
  </HeadingPairs>
  <TitlesOfParts>
    <vt:vector size="113" baseType="lpstr">
      <vt:lpstr>Arial</vt:lpstr>
      <vt:lpstr>Calibri</vt:lpstr>
      <vt:lpstr>Gill Sans MT</vt:lpstr>
      <vt:lpstr>Times New Roman</vt:lpstr>
      <vt:lpstr>Webdings</vt:lpstr>
      <vt:lpstr>Wingdings</vt:lpstr>
      <vt:lpstr>Wipro 2014 PPT Theme</vt:lpstr>
      <vt:lpstr>Intel Enterprise Edition for Lustre</vt:lpstr>
      <vt:lpstr>Agenda </vt:lpstr>
      <vt:lpstr>PowerPoint Presentation</vt:lpstr>
      <vt:lpstr>PowerPoint Presentation</vt:lpstr>
      <vt:lpstr> Introducing the Lustre File System </vt:lpstr>
      <vt:lpstr>PowerPoint Presentation</vt:lpstr>
      <vt:lpstr>PowerPoint Presentation</vt:lpstr>
      <vt:lpstr>Components</vt:lpstr>
      <vt:lpstr>Count..</vt:lpstr>
      <vt:lpstr>PowerPoint Presentation</vt:lpstr>
      <vt:lpstr>How Lustre Works </vt:lpstr>
      <vt:lpstr> Lustre Storage and I/O </vt:lpstr>
      <vt:lpstr>Diagram..</vt:lpstr>
      <vt:lpstr>Lustre clients</vt:lpstr>
      <vt:lpstr> File open and file I/O in Lustre  </vt:lpstr>
      <vt:lpstr>File open and file I/0 in lustre</vt:lpstr>
      <vt:lpstr> Lustre File System and Striping </vt:lpstr>
      <vt:lpstr>Count..</vt:lpstr>
      <vt:lpstr>Striping..</vt:lpstr>
      <vt:lpstr>PowerPoint Presentation</vt:lpstr>
      <vt:lpstr> Server OS kernel and Lustre versions </vt:lpstr>
      <vt:lpstr>PowerPoint Presentation</vt:lpstr>
      <vt:lpstr>Client kernel and Lustre versions</vt:lpstr>
      <vt:lpstr>PowerPoint Presentation</vt:lpstr>
      <vt:lpstr> Introducing the Intel Enterprise Edition for Lustre </vt:lpstr>
      <vt:lpstr>PowerPoint Presentation</vt:lpstr>
      <vt:lpstr>What is Intel® Manager for Lustre* Software?</vt:lpstr>
      <vt:lpstr>PowerPoint Presentation</vt:lpstr>
      <vt:lpstr>Management Mode </vt:lpstr>
      <vt:lpstr>PowerPoint Presentation</vt:lpstr>
      <vt:lpstr> What is Monitor-only Mode?  </vt:lpstr>
      <vt:lpstr>PowerPoint Presentation</vt:lpstr>
      <vt:lpstr>Overall System Configuration </vt:lpstr>
      <vt:lpstr>Count..</vt:lpstr>
      <vt:lpstr>Count..</vt:lpstr>
      <vt:lpstr>Count….</vt:lpstr>
      <vt:lpstr>Count…</vt:lpstr>
      <vt:lpstr>Count..</vt:lpstr>
      <vt:lpstr>Count..</vt:lpstr>
      <vt:lpstr>PowerPoint Presentation</vt:lpstr>
      <vt:lpstr>Manager Server Requirements</vt:lpstr>
      <vt:lpstr>Count..</vt:lpstr>
      <vt:lpstr>Count..</vt:lpstr>
      <vt:lpstr>Management Server and Metadata Server Requirements </vt:lpstr>
      <vt:lpstr>Block Diagram..</vt:lpstr>
      <vt:lpstr>Count..</vt:lpstr>
      <vt:lpstr>Count..</vt:lpstr>
      <vt:lpstr>Count..</vt:lpstr>
      <vt:lpstr> Management Target  </vt:lpstr>
      <vt:lpstr> Metadata Target  </vt:lpstr>
      <vt:lpstr>Object Storage Server and Target Requirements  </vt:lpstr>
      <vt:lpstr>Count..</vt:lpstr>
      <vt:lpstr>Count..</vt:lpstr>
      <vt:lpstr>Count..</vt:lpstr>
      <vt:lpstr>/etc/Multipath.conf file</vt:lpstr>
      <vt:lpstr>Device Configuration in Multipath.conf</vt:lpstr>
      <vt:lpstr>Count..</vt:lpstr>
      <vt:lpstr> Power Control to Support Failover  </vt:lpstr>
      <vt:lpstr> Pre-Installation Tasks  </vt:lpstr>
      <vt:lpstr> LNET Configuration  </vt:lpstr>
      <vt:lpstr>Lnet Configuring File</vt:lpstr>
      <vt:lpstr>Configuring ib0 Interface for lnet</vt:lpstr>
      <vt:lpstr>Checking LNET</vt:lpstr>
      <vt:lpstr> Server Configuration  </vt:lpstr>
      <vt:lpstr>PowerPoint Presentation</vt:lpstr>
      <vt:lpstr>Count..</vt:lpstr>
      <vt:lpstr> Client Requirements </vt:lpstr>
      <vt:lpstr> Client Requirements  </vt:lpstr>
      <vt:lpstr> Installing Intel® EE for Lustre* software  </vt:lpstr>
      <vt:lpstr>PowerPoint Presentation</vt:lpstr>
      <vt:lpstr>Installing ieel from Source Code..</vt:lpstr>
      <vt:lpstr>Count..</vt:lpstr>
      <vt:lpstr> To install the Intel® EE for Lustre* software,   </vt:lpstr>
      <vt:lpstr>Intel Manager for Lustre-Admin login</vt:lpstr>
      <vt:lpstr>Intel Manager for Luster - dashboard</vt:lpstr>
      <vt:lpstr>PowerPoint Presentation</vt:lpstr>
      <vt:lpstr>IML-Configuration – Add Servers</vt:lpstr>
      <vt:lpstr>Add server</vt:lpstr>
      <vt:lpstr>PowerPoint Presentation</vt:lpstr>
      <vt:lpstr>PowerPoint Presentation</vt:lpstr>
      <vt:lpstr>PowerPoint Presentation</vt:lpstr>
      <vt:lpstr>PowerPoint Presentation</vt:lpstr>
      <vt:lpstr>PowerPoint Presentation</vt:lpstr>
      <vt:lpstr>PowerPoint Presentation</vt:lpstr>
      <vt:lpstr>Configuring Lnet </vt:lpstr>
      <vt:lpstr>NID Configuration</vt:lpstr>
      <vt:lpstr>Action </vt:lpstr>
      <vt:lpstr>Configuring Volume</vt:lpstr>
      <vt:lpstr>Primary &amp; Failover Server for Volume</vt:lpstr>
      <vt:lpstr>Create File System</vt:lpstr>
      <vt:lpstr>Create File System</vt:lpstr>
      <vt:lpstr>Create File System</vt:lpstr>
      <vt:lpstr>Current File System </vt:lpstr>
      <vt:lpstr>PowerPoint Presentation</vt:lpstr>
      <vt:lpstr>Stopping File System</vt:lpstr>
      <vt:lpstr>Status Tab</vt:lpstr>
      <vt:lpstr>Status -&gt; Alerts</vt:lpstr>
      <vt:lpstr>Status -&gt; Commands</vt:lpstr>
      <vt:lpstr>Status -&gt; Command details </vt:lpstr>
      <vt:lpstr>Status -&gt; Events</vt:lpstr>
      <vt:lpstr>Status -&gt; Dismiss</vt:lpstr>
      <vt:lpstr>Alert Tab</vt:lpstr>
      <vt:lpstr>History Tab</vt:lpstr>
      <vt:lpstr>Logs Tab</vt:lpstr>
      <vt:lpstr>Starting and stopping lustre</vt:lpstr>
      <vt:lpstr>PowerPoint Presentation</vt:lpstr>
    </vt:vector>
  </TitlesOfParts>
  <Company>Wipro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Enterprise Edition for Lustre</dc:title>
  <dc:creator>Jitesh Mathpal (WI01 - GIS - Government)</dc:creator>
  <cp:lastModifiedBy>Nitin Nivrutti Pawar (INDIA - GIS SIMS)</cp:lastModifiedBy>
  <cp:revision>100</cp:revision>
  <dcterms:created xsi:type="dcterms:W3CDTF">2015-09-18T08:18:45Z</dcterms:created>
  <dcterms:modified xsi:type="dcterms:W3CDTF">2019-05-15T11:45:39Z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9a70571-31c6-4603-80c1-ef2fb871a62a_Enabled">
    <vt:lpwstr>True</vt:lpwstr>
  </property>
  <property fmtid="{D5CDD505-2E9C-101B-9397-08002B2CF9AE}" pid="3" name="MSIP_Label_b9a70571-31c6-4603-80c1-ef2fb871a62a_SiteId">
    <vt:lpwstr>258ac4e4-146a-411e-9dc8-79a9e12fd6da</vt:lpwstr>
  </property>
  <property fmtid="{D5CDD505-2E9C-101B-9397-08002B2CF9AE}" pid="4" name="MSIP_Label_b9a70571-31c6-4603-80c1-ef2fb871a62a_Ref">
    <vt:lpwstr>https://api.informationprotection.azure.com/api/258ac4e4-146a-411e-9dc8-79a9e12fd6da</vt:lpwstr>
  </property>
  <property fmtid="{D5CDD505-2E9C-101B-9397-08002B2CF9AE}" pid="5" name="MSIP_Label_b9a70571-31c6-4603-80c1-ef2fb871a62a_Owner">
    <vt:lpwstr>NI840806@wipro.com</vt:lpwstr>
  </property>
  <property fmtid="{D5CDD505-2E9C-101B-9397-08002B2CF9AE}" pid="6" name="MSIP_Label_b9a70571-31c6-4603-80c1-ef2fb871a62a_SetDate">
    <vt:lpwstr>2018-05-10T11:23:55.5845234+05:30</vt:lpwstr>
  </property>
  <property fmtid="{D5CDD505-2E9C-101B-9397-08002B2CF9AE}" pid="7" name="MSIP_Label_b9a70571-31c6-4603-80c1-ef2fb871a62a_Name">
    <vt:lpwstr>Internal and Restricted</vt:lpwstr>
  </property>
  <property fmtid="{D5CDD505-2E9C-101B-9397-08002B2CF9AE}" pid="8" name="MSIP_Label_b9a70571-31c6-4603-80c1-ef2fb871a62a_Application">
    <vt:lpwstr>Microsoft Azure Information Protection</vt:lpwstr>
  </property>
  <property fmtid="{D5CDD505-2E9C-101B-9397-08002B2CF9AE}" pid="9" name="MSIP_Label_b9a70571-31c6-4603-80c1-ef2fb871a62a_Extended_MSFT_Method">
    <vt:lpwstr>Automatic</vt:lpwstr>
  </property>
  <property fmtid="{D5CDD505-2E9C-101B-9397-08002B2CF9AE}" pid="10" name="Sensitivity">
    <vt:lpwstr>Internal and Restricted</vt:lpwstr>
  </property>
</Properties>
</file>